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FAF"/>
    <a:srgbClr val="2D7F2A"/>
    <a:srgbClr val="FFFFFF"/>
    <a:srgbClr val="CC0000"/>
    <a:srgbClr val="C60C30"/>
    <a:srgbClr val="A50021"/>
    <a:srgbClr val="003478"/>
    <a:srgbClr val="003399"/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75" d="100"/>
          <a:sy n="75" d="100"/>
        </p:scale>
        <p:origin x="-2328" y="-11610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ie Wong" userId="968c3242-b106-4d83-a5d0-e1119f8815bc" providerId="ADAL" clId="{109C58BA-3D2B-461B-9B91-05191031D2F1}"/>
    <pc:docChg chg="modSld">
      <pc:chgData name="Kellie Wong" userId="968c3242-b106-4d83-a5d0-e1119f8815bc" providerId="ADAL" clId="{109C58BA-3D2B-461B-9B91-05191031D2F1}" dt="2023-10-06T01:43:23.407" v="0"/>
      <pc:docMkLst>
        <pc:docMk/>
      </pc:docMkLst>
      <pc:sldChg chg="modSp mod">
        <pc:chgData name="Kellie Wong" userId="968c3242-b106-4d83-a5d0-e1119f8815bc" providerId="ADAL" clId="{109C58BA-3D2B-461B-9B91-05191031D2F1}" dt="2023-10-06T01:43:23.407" v="0"/>
        <pc:sldMkLst>
          <pc:docMk/>
          <pc:sldMk cId="0" sldId="256"/>
        </pc:sldMkLst>
        <pc:spChg chg="mod">
          <ac:chgData name="Kellie Wong" userId="968c3242-b106-4d83-a5d0-e1119f8815bc" providerId="ADAL" clId="{109C58BA-3D2B-461B-9B91-05191031D2F1}" dt="2023-10-06T01:43:23.407" v="0"/>
          <ac:spMkLst>
            <pc:docMk/>
            <pc:sldMk cId="0" sldId="256"/>
            <ac:spMk id="2180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386FA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Arial" panose="020B0604020202020204" pitchFamily="34" charset="0"/>
              </a:rPr>
              <a:t>https://iocc2024.sciforum.net/</a:t>
            </a:r>
            <a:endParaRPr lang="en-US" altLang="en-US" sz="3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386FA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386FA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386FA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386FA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386FA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0D227BA6-EBE0-A3EE-0401-743047F7C9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17209"/>
            <a:ext cx="21413782" cy="36403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4888</TotalTime>
  <Words>31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105</cp:revision>
  <dcterms:created xsi:type="dcterms:W3CDTF">2007-01-10T04:59:32Z</dcterms:created>
  <dcterms:modified xsi:type="dcterms:W3CDTF">2023-10-06T01:43:26Z</dcterms:modified>
</cp:coreProperties>
</file>