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F2A"/>
    <a:srgbClr val="FFFFFF"/>
    <a:srgbClr val="CC0000"/>
    <a:srgbClr val="C60C30"/>
    <a:srgbClr val="A50021"/>
    <a:srgbClr val="003478"/>
    <a:srgbClr val="003399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2587" y="77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295989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2D7F2A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https://sciforum.net/event/IECBM2024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50215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5906016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5906015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pic>
        <p:nvPicPr>
          <p:cNvPr id="3" name="Picture 2" descr="A close up of a web&#10;&#10;Description automatically generated">
            <a:extLst>
              <a:ext uri="{FF2B5EF4-FFF2-40B4-BE49-F238E27FC236}">
                <a16:creationId xmlns:a16="http://schemas.microsoft.com/office/drawing/2014/main" id="{77415D17-C2FE-DB84-C1F9-87AE21A1D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45739"/>
            <a:ext cx="21617154" cy="368356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D55609-320B-99A0-8BB3-3315F2629853}"/>
              </a:ext>
            </a:extLst>
          </p:cNvPr>
          <p:cNvSpPr txBox="1"/>
          <p:nvPr/>
        </p:nvSpPr>
        <p:spPr>
          <a:xfrm>
            <a:off x="1524000" y="7650480"/>
            <a:ext cx="1850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Hello  this is a test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5024</TotalTime>
  <Words>37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Judith Wu</cp:lastModifiedBy>
  <cp:revision>108</cp:revision>
  <dcterms:created xsi:type="dcterms:W3CDTF">2007-01-10T04:59:32Z</dcterms:created>
  <dcterms:modified xsi:type="dcterms:W3CDTF">2024-04-01T03:28:21Z</dcterms:modified>
</cp:coreProperties>
</file>