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5F45"/>
    <a:srgbClr val="2D7F2A"/>
    <a:srgbClr val="FFFFFF"/>
    <a:srgbClr val="CC0000"/>
    <a:srgbClr val="C60C30"/>
    <a:srgbClr val="A50021"/>
    <a:srgbClr val="003478"/>
    <a:srgbClr val="003399"/>
    <a:srgbClr val="0000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0" d="100"/>
          <a:sy n="20" d="100"/>
        </p:scale>
        <p:origin x="2218" y="48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2959896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295F45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https://sciforum.net/event/IECB2024</a:t>
            </a:r>
            <a:endParaRPr lang="en-US" altLang="en-US" sz="3634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5502158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5906016"/>
            <a:ext cx="10185976" cy="651589"/>
          </a:xfrm>
          <a:prstGeom prst="rect">
            <a:avLst/>
          </a:prstGeom>
          <a:solidFill>
            <a:srgbClr val="295F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5906015"/>
            <a:ext cx="10185976" cy="651589"/>
          </a:xfrm>
          <a:prstGeom prst="rect">
            <a:avLst/>
          </a:prstGeom>
          <a:solidFill>
            <a:srgbClr val="295F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/>
              <a:t>RESULTS </a:t>
            </a:r>
            <a:r>
              <a:rPr lang="en-US"/>
              <a:t>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295F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295F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/>
              <a:t>FUTURE WORK </a:t>
            </a:r>
            <a:r>
              <a:rPr lang="en-US"/>
              <a:t>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295F45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15D17-C2FE-DB84-C1F9-87AE21A1D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941416"/>
            <a:ext cx="21617154" cy="36749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5028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110</cp:revision>
  <dcterms:created xsi:type="dcterms:W3CDTF">2007-01-10T04:59:32Z</dcterms:created>
  <dcterms:modified xsi:type="dcterms:W3CDTF">2024-04-01T09:16:47Z</dcterms:modified>
</cp:coreProperties>
</file>