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21396325" cy="30274895"/>
  <p:notesSz cx="6797675" cy="992632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56B2"/>
    <a:srgbClr val="FF8039"/>
    <a:srgbClr val="FF7F39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3" d="100"/>
          <a:sy n="33" d="100"/>
        </p:scale>
        <p:origin x="2098" y="-91"/>
      </p:cViewPr>
      <p:guideLst>
        <p:guide orient="horz" pos="9536"/>
        <p:guide pos="67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algn="r"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algn="r" defTabSz="630555">
              <a:defRPr sz="800"/>
            </a:lvl1pPr>
          </a:lstStyle>
          <a:p>
            <a:fld id="{C81572B6-87AF-41E2-B737-980896F6648A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7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48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85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59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33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07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81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55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740" indent="0">
              <a:buNone/>
              <a:defRPr sz="6500" b="1"/>
            </a:lvl2pPr>
            <a:lvl3pPr marL="2951480" indent="0">
              <a:buNone/>
              <a:defRPr sz="5800" b="1"/>
            </a:lvl3pPr>
            <a:lvl4pPr marL="4427855" indent="0">
              <a:buNone/>
              <a:defRPr sz="5200" b="1"/>
            </a:lvl4pPr>
            <a:lvl5pPr marL="5903595" indent="0">
              <a:buNone/>
              <a:defRPr sz="5200" b="1"/>
            </a:lvl5pPr>
            <a:lvl6pPr marL="7379335" indent="0">
              <a:buNone/>
              <a:defRPr sz="5200" b="1"/>
            </a:lvl6pPr>
            <a:lvl7pPr marL="8855075" indent="0">
              <a:buNone/>
              <a:defRPr sz="5200" b="1"/>
            </a:lvl7pPr>
            <a:lvl8pPr marL="10330815" indent="0">
              <a:buNone/>
              <a:defRPr sz="5200" b="1"/>
            </a:lvl8pPr>
            <a:lvl9pPr marL="11806555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740" indent="0">
              <a:buNone/>
              <a:defRPr sz="6500" b="1"/>
            </a:lvl2pPr>
            <a:lvl3pPr marL="2951480" indent="0">
              <a:buNone/>
              <a:defRPr sz="5800" b="1"/>
            </a:lvl3pPr>
            <a:lvl4pPr marL="4427855" indent="0">
              <a:buNone/>
              <a:defRPr sz="5200" b="1"/>
            </a:lvl4pPr>
            <a:lvl5pPr marL="5903595" indent="0">
              <a:buNone/>
              <a:defRPr sz="5200" b="1"/>
            </a:lvl5pPr>
            <a:lvl6pPr marL="7379335" indent="0">
              <a:buNone/>
              <a:defRPr sz="5200" b="1"/>
            </a:lvl6pPr>
            <a:lvl7pPr marL="8855075" indent="0">
              <a:buNone/>
              <a:defRPr sz="5200" b="1"/>
            </a:lvl7pPr>
            <a:lvl8pPr marL="10330815" indent="0">
              <a:buNone/>
              <a:defRPr sz="5200" b="1"/>
            </a:lvl8pPr>
            <a:lvl9pPr marL="11806555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740" indent="0">
              <a:buNone/>
              <a:defRPr sz="3900"/>
            </a:lvl2pPr>
            <a:lvl3pPr marL="2951480" indent="0">
              <a:buNone/>
              <a:defRPr sz="3200"/>
            </a:lvl3pPr>
            <a:lvl4pPr marL="4427855" indent="0">
              <a:buNone/>
              <a:defRPr sz="2900"/>
            </a:lvl4pPr>
            <a:lvl5pPr marL="5903595" indent="0">
              <a:buNone/>
              <a:defRPr sz="2900"/>
            </a:lvl5pPr>
            <a:lvl6pPr marL="7379335" indent="0">
              <a:buNone/>
              <a:defRPr sz="2900"/>
            </a:lvl6pPr>
            <a:lvl7pPr marL="8855075" indent="0">
              <a:buNone/>
              <a:defRPr sz="2900"/>
            </a:lvl7pPr>
            <a:lvl8pPr marL="10330815" indent="0">
              <a:buNone/>
              <a:defRPr sz="2900"/>
            </a:lvl8pPr>
            <a:lvl9pPr marL="1180655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740" indent="0">
              <a:buNone/>
              <a:defRPr sz="9000"/>
            </a:lvl2pPr>
            <a:lvl3pPr marL="2951480" indent="0">
              <a:buNone/>
              <a:defRPr sz="7700"/>
            </a:lvl3pPr>
            <a:lvl4pPr marL="4427855" indent="0">
              <a:buNone/>
              <a:defRPr sz="6500"/>
            </a:lvl4pPr>
            <a:lvl5pPr marL="5903595" indent="0">
              <a:buNone/>
              <a:defRPr sz="6500"/>
            </a:lvl5pPr>
            <a:lvl6pPr marL="7379335" indent="0">
              <a:buNone/>
              <a:defRPr sz="6500"/>
            </a:lvl6pPr>
            <a:lvl7pPr marL="8855075" indent="0">
              <a:buNone/>
              <a:defRPr sz="6500"/>
            </a:lvl7pPr>
            <a:lvl8pPr marL="10330815" indent="0">
              <a:buNone/>
              <a:defRPr sz="6500"/>
            </a:lvl8pPr>
            <a:lvl9pPr marL="11806555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740" indent="0">
              <a:buNone/>
              <a:defRPr sz="3900"/>
            </a:lvl2pPr>
            <a:lvl3pPr marL="2951480" indent="0">
              <a:buNone/>
              <a:defRPr sz="3200"/>
            </a:lvl3pPr>
            <a:lvl4pPr marL="4427855" indent="0">
              <a:buNone/>
              <a:defRPr sz="2900"/>
            </a:lvl4pPr>
            <a:lvl5pPr marL="5903595" indent="0">
              <a:buNone/>
              <a:defRPr sz="2900"/>
            </a:lvl5pPr>
            <a:lvl6pPr marL="7379335" indent="0">
              <a:buNone/>
              <a:defRPr sz="2900"/>
            </a:lvl6pPr>
            <a:lvl7pPr marL="8855075" indent="0">
              <a:buNone/>
              <a:defRPr sz="2900"/>
            </a:lvl7pPr>
            <a:lvl8pPr marL="10330815" indent="0">
              <a:buNone/>
              <a:defRPr sz="2900"/>
            </a:lvl8pPr>
            <a:lvl9pPr marL="1180655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/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480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2pPr>
      <a:lvl3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3pPr>
      <a:lvl4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4pPr>
      <a:lvl5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06805" indent="-1106805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655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455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830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20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294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68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5060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74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48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85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59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33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07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81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55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  <a:endParaRPr lang="en-SG" altLang="en-US" sz="5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  <a:endParaRPr lang="en-US" altLang="en-US" sz="3200" b="1" dirty="0">
              <a:solidFill>
                <a:srgbClr val="003478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  <a:endParaRPr lang="en-US" altLang="en-US" sz="3200" b="1" dirty="0">
              <a:solidFill>
                <a:srgbClr val="003478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  <a:endParaRPr lang="en-US" altLang="en-US" sz="3200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3270"/>
          </a:xfrm>
          <a:prstGeom prst="rect">
            <a:avLst/>
          </a:prstGeom>
          <a:solidFill>
            <a:srgbClr val="A256B2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https://sciforum.net/event/IECTO2024</a:t>
            </a:r>
            <a:endParaRPr lang="en-US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5160"/>
          </a:xfrm>
          <a:prstGeom prst="rect">
            <a:avLst/>
          </a:prstGeom>
          <a:solidFill>
            <a:srgbClr val="A256B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903"/>
            <a:ext cx="10090150" cy="645160"/>
          </a:xfrm>
          <a:prstGeom prst="rect">
            <a:avLst/>
          </a:prstGeom>
          <a:solidFill>
            <a:srgbClr val="A256B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lstStyle/>
          <a:p>
            <a:pPr lvl="0" algn="ctr">
              <a:buClrTx/>
              <a:buSzTx/>
              <a:buFontTx/>
              <a:defRPr/>
            </a:pPr>
            <a:r>
              <a:rPr lang="en-US" sz="3600" dirty="0">
                <a:sym typeface="+mn-ea"/>
              </a:rPr>
              <a:t>RESULTS &amp; DISCUSSION</a:t>
            </a:r>
            <a:endParaRPr lang="en-US" sz="3600" dirty="0">
              <a:sym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994"/>
            <a:ext cx="10090150" cy="645160"/>
          </a:xfrm>
          <a:prstGeom prst="rect">
            <a:avLst/>
          </a:prstGeom>
          <a:solidFill>
            <a:srgbClr val="A256B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lstStyle/>
          <a:p>
            <a:pPr lvl="0" algn="ctr">
              <a:buClrTx/>
              <a:buSzTx/>
              <a:buFontTx/>
              <a:defRPr/>
            </a:pPr>
            <a:r>
              <a:rPr lang="en-US" sz="3600" dirty="0">
                <a:sym typeface="+mn-ea"/>
              </a:rPr>
              <a:t>CONCLUSION</a:t>
            </a:r>
            <a:endParaRPr lang="en-US" sz="3600" dirty="0">
              <a:sym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8171"/>
            <a:ext cx="10090150" cy="645160"/>
          </a:xfrm>
          <a:prstGeom prst="rect">
            <a:avLst/>
          </a:prstGeom>
          <a:solidFill>
            <a:srgbClr val="A256B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lstStyle/>
          <a:p>
            <a:pPr lvl="0" algn="ctr">
              <a:buClrTx/>
              <a:buSzTx/>
              <a:buFontTx/>
              <a:defRPr/>
            </a:pPr>
            <a:r>
              <a:rPr lang="en-US" sz="3600" dirty="0">
                <a:sym typeface="+mn-ea"/>
              </a:rPr>
              <a:t>FUTURE WORK / </a:t>
            </a:r>
            <a:r>
              <a:rPr lang="en-US" sz="3600" dirty="0">
                <a:sym typeface="+mn-ea"/>
              </a:rPr>
              <a:t>REFERENCES</a:t>
            </a:r>
            <a:endParaRPr lang="en-US" sz="3600" dirty="0">
              <a:sym typeface="+mn-ea"/>
            </a:endParaRP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930"/>
            <a:ext cx="10090150" cy="645160"/>
          </a:xfrm>
          <a:prstGeom prst="rect">
            <a:avLst/>
          </a:prstGeom>
          <a:solidFill>
            <a:srgbClr val="A256B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lstStyle/>
          <a:p>
            <a:pPr lvl="0" algn="ctr">
              <a:buClrTx/>
              <a:buSzTx/>
              <a:buFontTx/>
              <a:defRPr/>
            </a:pPr>
            <a:r>
              <a:rPr lang="en-US" sz="3600" dirty="0">
                <a:sym typeface="+mn-ea"/>
              </a:rPr>
              <a:t>METHOD</a:t>
            </a:r>
            <a:endParaRPr lang="en-US" sz="3600" dirty="0">
              <a:sym typeface="+mn-ea"/>
            </a:endParaRPr>
          </a:p>
        </p:txBody>
      </p:sp>
      <p:pic>
        <p:nvPicPr>
          <p:cNvPr id="8" name="Picture 7" descr="C:\Users\MDPI\Desktop\Banners\23CONF-IECTO 2024-Banner2-newsletter 600x102.png23CONF-IECTO 2024-Banner2-newsletter 600x10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58" y="-23857"/>
            <a:ext cx="21413470" cy="36398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WPS Presentation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</vt:vector>
  </TitlesOfParts>
  <Company>NTU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106</cp:revision>
  <dcterms:created xsi:type="dcterms:W3CDTF">2007-01-10T04:59:00Z</dcterms:created>
  <dcterms:modified xsi:type="dcterms:W3CDTF">2023-07-27T02:05:12Z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15EE4EB4CC1843E486073BF575266E45</vt:lpwstr>
  </property>
  <property fmtid="{D5CDD505-2E9C-101B-9397-08002B2CF9AE}" pid="3" name="KSOProductBuildVer">
    <vt:lpwstr>1033-11.2.0.11537</vt:lpwstr>
  </property>
</Properties>
</file>