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F91"/>
    <a:srgbClr val="FD8AC5"/>
    <a:srgbClr val="2D7F2A"/>
    <a:srgbClr val="FFFFFF"/>
    <a:srgbClr val="CC0000"/>
    <a:srgbClr val="C60C30"/>
    <a:srgbClr val="A50021"/>
    <a:srgbClr val="003478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5" d="100"/>
          <a:sy n="25" d="100"/>
        </p:scale>
        <p:origin x="2898" y="9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315F91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https://sciforum.net/event/ECWS-8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315F9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315F9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315F9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315F9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315F9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3" name="Picture 2" descr="A pink background with white text&#10;&#10;Description automatically generated">
            <a:extLst>
              <a:ext uri="{FF2B5EF4-FFF2-40B4-BE49-F238E27FC236}">
                <a16:creationId xmlns:a16="http://schemas.microsoft.com/office/drawing/2014/main" id="{8EFF27C9-3C6A-F0B4-7E28-6538718391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13788" cy="38287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4885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Russell Wang</cp:lastModifiedBy>
  <cp:revision>105</cp:revision>
  <dcterms:created xsi:type="dcterms:W3CDTF">2007-01-10T04:59:32Z</dcterms:created>
  <dcterms:modified xsi:type="dcterms:W3CDTF">2023-11-17T09:14:32Z</dcterms:modified>
</cp:coreProperties>
</file>