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488"/>
    <a:srgbClr val="306587"/>
    <a:srgbClr val="FFFFFF"/>
    <a:srgbClr val="AA4F36"/>
    <a:srgbClr val="B94126"/>
    <a:srgbClr val="2D7F2A"/>
    <a:srgbClr val="CC0000"/>
    <a:srgbClr val="C60C30"/>
    <a:srgbClr val="A50021"/>
    <a:srgbClr val="003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30AB40-4980-4797-8346-58783313E322}" v="5" dt="2024-06-27T05:16:54.0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>
        <p:scale>
          <a:sx n="25" d="100"/>
          <a:sy n="25" d="100"/>
        </p:scale>
        <p:origin x="2606" y="38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316488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508439"/>
            <a:ext cx="21413788" cy="766774"/>
          </a:xfrm>
          <a:prstGeom prst="rect">
            <a:avLst/>
          </a:prstGeom>
          <a:solidFill>
            <a:srgbClr val="316488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IOCN2025.sciforum.net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31" name="TextBox 30"/>
          <p:cNvSpPr txBox="1"/>
          <p:nvPr/>
        </p:nvSpPr>
        <p:spPr>
          <a:xfrm>
            <a:off x="11190288" y="6723316"/>
            <a:ext cx="10090150" cy="646331"/>
          </a:xfrm>
          <a:prstGeom prst="rect">
            <a:avLst/>
          </a:prstGeom>
          <a:solidFill>
            <a:srgbClr val="316488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RESULTS &amp; DISCUSSION</a:t>
            </a:r>
            <a:endParaRPr lang="en-SG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409"/>
            <a:ext cx="10090150" cy="646331"/>
          </a:xfrm>
          <a:prstGeom prst="rect">
            <a:avLst/>
          </a:prstGeom>
          <a:solidFill>
            <a:srgbClr val="316488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CONCLUSION</a:t>
            </a:r>
            <a:endParaRPr lang="en-SG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7585"/>
            <a:ext cx="10090150" cy="646331"/>
          </a:xfrm>
          <a:prstGeom prst="rect">
            <a:avLst/>
          </a:prstGeom>
          <a:solidFill>
            <a:srgbClr val="316488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FUTURE WORK / </a:t>
            </a:r>
            <a:r>
              <a:rPr lang="en-US" altLang="zh-CN" sz="3600" dirty="0"/>
              <a:t>REFERENCES</a:t>
            </a:r>
            <a:endParaRPr lang="en-US" sz="3600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rgbClr val="316488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METHOD</a:t>
            </a:r>
            <a:endParaRPr lang="en-SG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8BE690-2444-AB23-FCE6-46596B689361}"/>
              </a:ext>
            </a:extLst>
          </p:cNvPr>
          <p:cNvSpPr txBox="1"/>
          <p:nvPr/>
        </p:nvSpPr>
        <p:spPr>
          <a:xfrm>
            <a:off x="608012" y="6723317"/>
            <a:ext cx="10090150" cy="646331"/>
          </a:xfrm>
          <a:prstGeom prst="rect">
            <a:avLst/>
          </a:prstGeom>
          <a:solidFill>
            <a:srgbClr val="306587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endParaRPr lang="en-SG" sz="3600" dirty="0">
              <a:highlight>
                <a:srgbClr val="FFFF00"/>
              </a:highligh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7258E5-44F6-992B-4782-D14B65DBC835}"/>
              </a:ext>
            </a:extLst>
          </p:cNvPr>
          <p:cNvSpPr txBox="1"/>
          <p:nvPr/>
        </p:nvSpPr>
        <p:spPr>
          <a:xfrm>
            <a:off x="2147887" y="6723317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 &amp; AIM </a:t>
            </a:r>
            <a:endParaRPr lang="en-SG" sz="3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8D21EBEC-C3D0-B853-F1E7-8155769D17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143"/>
            <a:ext cx="21396325" cy="36373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4902</TotalTime>
  <Words>28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Nicoleta Popa</cp:lastModifiedBy>
  <cp:revision>109</cp:revision>
  <dcterms:created xsi:type="dcterms:W3CDTF">2007-01-10T04:59:32Z</dcterms:created>
  <dcterms:modified xsi:type="dcterms:W3CDTF">2025-01-14T11:18:49Z</dcterms:modified>
</cp:coreProperties>
</file>