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6E05"/>
    <a:srgbClr val="DF6359"/>
    <a:srgbClr val="A45049"/>
    <a:srgbClr val="A34F47"/>
    <a:srgbClr val="DD6257"/>
    <a:srgbClr val="AC544A"/>
    <a:srgbClr val="BD584F"/>
    <a:srgbClr val="A25048"/>
    <a:srgbClr val="2D7F2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2242" y="48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5F6E05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https://</a:t>
            </a:r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</a:rPr>
              <a:t>iecps2024</a:t>
            </a: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.sciforum.net/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5F6E0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5F6E0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5F6E0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5F6E0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solidFill>
            <a:srgbClr val="5F6E05"/>
          </a:solidFill>
          <a:ln>
            <a:noFill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5F6E0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3" name="Picture 2" descr="A green and white text&#10;&#10;Description automatically generated">
            <a:extLst>
              <a:ext uri="{FF2B5EF4-FFF2-40B4-BE49-F238E27FC236}">
                <a16:creationId xmlns:a16="http://schemas.microsoft.com/office/drawing/2014/main" id="{5ABD711B-F387-CDD6-85F2-58999C0CA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21396325" cy="3637375"/>
          </a:xfrm>
          <a:prstGeom prst="rect">
            <a:avLst/>
          </a:prstGeom>
          <a:solidFill>
            <a:srgbClr val="5F6E05"/>
          </a:solidFill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4889</TotalTime>
  <Words>31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109</cp:revision>
  <dcterms:created xsi:type="dcterms:W3CDTF">2007-01-10T04:59:32Z</dcterms:created>
  <dcterms:modified xsi:type="dcterms:W3CDTF">2023-12-21T06:39:28Z</dcterms:modified>
</cp:coreProperties>
</file>