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8" r:id="rId3"/>
    <p:sldId id="261" r:id="rId4"/>
    <p:sldId id="262" r:id="rId5"/>
    <p:sldId id="263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7B7C"/>
    <a:srgbClr val="EAEAEA"/>
    <a:srgbClr val="FCFBF2"/>
    <a:srgbClr val="000000"/>
    <a:srgbClr val="EBE4AF"/>
    <a:srgbClr val="EBFFFF"/>
    <a:srgbClr val="073759"/>
    <a:srgbClr val="CCFFFF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147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9AEB6-5A5C-4DB2-9D46-98EABA38A501}" type="datetimeFigureOut">
              <a:rPr lang="en-US" smtClean="0"/>
              <a:t>7/14/2021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E8413-8B64-46A0-A043-DA7FCA8C4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68297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9AEB6-5A5C-4DB2-9D46-98EABA38A501}" type="datetimeFigureOut">
              <a:rPr lang="en-US" smtClean="0"/>
              <a:t>7/14/2021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E8413-8B64-46A0-A043-DA7FCA8C4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4577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9AEB6-5A5C-4DB2-9D46-98EABA38A501}" type="datetimeFigureOut">
              <a:rPr lang="en-US" smtClean="0"/>
              <a:t>7/14/2021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E8413-8B64-46A0-A043-DA7FCA8C4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3426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9AEB6-5A5C-4DB2-9D46-98EABA38A501}" type="datetimeFigureOut">
              <a:rPr lang="en-US" smtClean="0"/>
              <a:t>7/14/2021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E8413-8B64-46A0-A043-DA7FCA8C4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3481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9AEB6-5A5C-4DB2-9D46-98EABA38A501}" type="datetimeFigureOut">
              <a:rPr lang="en-US" smtClean="0"/>
              <a:t>7/14/2021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E8413-8B64-46A0-A043-DA7FCA8C4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58986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9AEB6-5A5C-4DB2-9D46-98EABA38A501}" type="datetimeFigureOut">
              <a:rPr lang="en-US" smtClean="0"/>
              <a:t>7/14/2021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E8413-8B64-46A0-A043-DA7FCA8C4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448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9AEB6-5A5C-4DB2-9D46-98EABA38A501}" type="datetimeFigureOut">
              <a:rPr lang="en-US" smtClean="0"/>
              <a:t>7/14/2021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E8413-8B64-46A0-A043-DA7FCA8C4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39390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9AEB6-5A5C-4DB2-9D46-98EABA38A501}" type="datetimeFigureOut">
              <a:rPr lang="en-US" smtClean="0"/>
              <a:t>7/14/2021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E8413-8B64-46A0-A043-DA7FCA8C4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80777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9AEB6-5A5C-4DB2-9D46-98EABA38A501}" type="datetimeFigureOut">
              <a:rPr lang="en-US" smtClean="0"/>
              <a:t>7/14/2021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E8413-8B64-46A0-A043-DA7FCA8C4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5772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9AEB6-5A5C-4DB2-9D46-98EABA38A501}" type="datetimeFigureOut">
              <a:rPr lang="en-US" smtClean="0"/>
              <a:t>7/14/2021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E8413-8B64-46A0-A043-DA7FCA8C4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53174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9AEB6-5A5C-4DB2-9D46-98EABA38A501}" type="datetimeFigureOut">
              <a:rPr lang="en-US" smtClean="0"/>
              <a:t>7/14/2021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E8413-8B64-46A0-A043-DA7FCA8C4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4056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19AEB6-5A5C-4DB2-9D46-98EABA38A501}" type="datetimeFigureOut">
              <a:rPr lang="en-US" smtClean="0"/>
              <a:t>7/14/2021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6E8413-8B64-46A0-A043-DA7FCA8C4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6264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ciforum.net/login" TargetMode="External"/><Relationship Id="rId2" Type="http://schemas.openxmlformats.org/officeDocument/2006/relationships/hyperlink" Target="https://sciforum.net/event/IECD2022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19100" y="2951727"/>
            <a:ext cx="8305800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Palatino Linotype" panose="02040502050505030304" pitchFamily="18" charset="0"/>
              </a:rPr>
              <a:t>Title of the Presentation</a:t>
            </a:r>
          </a:p>
          <a:p>
            <a:pPr algn="ctr"/>
            <a:endParaRPr lang="fr-FR" dirty="0">
              <a:latin typeface="Palatino Linotype" panose="02040502050505030304" pitchFamily="18" charset="0"/>
            </a:endParaRPr>
          </a:p>
          <a:p>
            <a:pPr algn="ctr"/>
            <a:r>
              <a:rPr lang="it-IT" b="1" dirty="0">
                <a:latin typeface="Palatino Linotype" panose="02040502050505030304" pitchFamily="18" charset="0"/>
              </a:rPr>
              <a:t>Firstname Lastname </a:t>
            </a:r>
            <a:r>
              <a:rPr lang="it-IT" b="1" baseline="30000" dirty="0">
                <a:latin typeface="Palatino Linotype" panose="02040502050505030304" pitchFamily="18" charset="0"/>
              </a:rPr>
              <a:t>1,</a:t>
            </a:r>
            <a:r>
              <a:rPr lang="it-IT" b="1" dirty="0">
                <a:latin typeface="Palatino Linotype" panose="02040502050505030304" pitchFamily="18" charset="0"/>
              </a:rPr>
              <a:t>*, Firstname Lastname </a:t>
            </a:r>
            <a:r>
              <a:rPr lang="it-IT" b="1" baseline="30000" dirty="0">
                <a:latin typeface="Palatino Linotype" panose="02040502050505030304" pitchFamily="18" charset="0"/>
              </a:rPr>
              <a:t>2</a:t>
            </a:r>
            <a:r>
              <a:rPr lang="it-IT" b="1" dirty="0">
                <a:latin typeface="Palatino Linotype" panose="02040502050505030304" pitchFamily="18" charset="0"/>
              </a:rPr>
              <a:t>, and Firstname Lastname </a:t>
            </a:r>
            <a:r>
              <a:rPr lang="it-IT" b="1" baseline="30000" dirty="0">
                <a:latin typeface="Palatino Linotype" panose="02040502050505030304" pitchFamily="18" charset="0"/>
              </a:rPr>
              <a:t>2</a:t>
            </a:r>
          </a:p>
          <a:p>
            <a:endParaRPr lang="it-IT" b="1" baseline="30000" dirty="0">
              <a:latin typeface="Palatino Linotype" panose="02040502050505030304" pitchFamily="18" charset="0"/>
            </a:endParaRPr>
          </a:p>
          <a:p>
            <a:endParaRPr lang="fr-FR" dirty="0">
              <a:latin typeface="Palatino Linotype" panose="02040502050505030304" pitchFamily="18" charset="0"/>
            </a:endParaRPr>
          </a:p>
          <a:p>
            <a:r>
              <a:rPr lang="en-US" baseline="30000" dirty="0">
                <a:latin typeface="Palatino Linotype" panose="02040502050505030304" pitchFamily="18" charset="0"/>
              </a:rPr>
              <a:t>1</a:t>
            </a:r>
            <a:r>
              <a:rPr lang="en-US" dirty="0">
                <a:latin typeface="Palatino Linotype" panose="02040502050505030304" pitchFamily="18" charset="0"/>
              </a:rPr>
              <a:t> Full Affiliation, Address; </a:t>
            </a:r>
            <a:endParaRPr lang="fr-FR" dirty="0">
              <a:latin typeface="Palatino Linotype" panose="02040502050505030304" pitchFamily="18" charset="0"/>
            </a:endParaRPr>
          </a:p>
          <a:p>
            <a:r>
              <a:rPr lang="en-US" baseline="30000" dirty="0">
                <a:latin typeface="Palatino Linotype" panose="02040502050505030304" pitchFamily="18" charset="0"/>
              </a:rPr>
              <a:t>2</a:t>
            </a:r>
            <a:r>
              <a:rPr lang="en-US" dirty="0">
                <a:latin typeface="Palatino Linotype" panose="02040502050505030304" pitchFamily="18" charset="0"/>
              </a:rPr>
              <a:t> Full Affiliation, Address. </a:t>
            </a:r>
          </a:p>
          <a:p>
            <a:endParaRPr lang="fr-FR" dirty="0">
              <a:latin typeface="Palatino Linotype" panose="02040502050505030304" pitchFamily="18" charset="0"/>
            </a:endParaRPr>
          </a:p>
          <a:p>
            <a:r>
              <a:rPr lang="en-US" sz="1400" b="1" dirty="0">
                <a:latin typeface="Palatino Linotype" panose="02040502050505030304" pitchFamily="18" charset="0"/>
              </a:rPr>
              <a:t>*</a:t>
            </a:r>
            <a:r>
              <a:rPr lang="en-US" sz="1400" dirty="0">
                <a:latin typeface="Palatino Linotype" panose="02040502050505030304" pitchFamily="18" charset="0"/>
              </a:rPr>
              <a:t> Corresponding author: </a:t>
            </a:r>
            <a:r>
              <a:rPr lang="en-US" sz="1400" dirty="0" err="1">
                <a:latin typeface="Palatino Linotype" panose="02040502050505030304" pitchFamily="18" charset="0"/>
              </a:rPr>
              <a:t>author@email</a:t>
            </a:r>
            <a:endParaRPr lang="fr-FR" sz="1400" dirty="0">
              <a:latin typeface="Palatino Linotype" panose="0204050205050503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19100" y="5701690"/>
            <a:ext cx="830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Palatino Linotype" panose="02040502050505030304" pitchFamily="18" charset="0"/>
              </a:rPr>
              <a:t>Insert logos of </a:t>
            </a:r>
            <a:r>
              <a:rPr lang="fr-FR" dirty="0" err="1">
                <a:latin typeface="Palatino Linotype" panose="02040502050505030304" pitchFamily="18" charset="0"/>
              </a:rPr>
              <a:t>your</a:t>
            </a:r>
            <a:r>
              <a:rPr lang="fr-FR" dirty="0">
                <a:latin typeface="Palatino Linotype" panose="02040502050505030304" pitchFamily="18" charset="0"/>
              </a:rPr>
              <a:t> </a:t>
            </a:r>
            <a:r>
              <a:rPr lang="fr-FR" dirty="0" err="1">
                <a:latin typeface="Palatino Linotype" panose="02040502050505030304" pitchFamily="18" charset="0"/>
              </a:rPr>
              <a:t>lab</a:t>
            </a:r>
            <a:r>
              <a:rPr lang="fr-FR" dirty="0">
                <a:latin typeface="Palatino Linotype" panose="02040502050505030304" pitchFamily="18" charset="0"/>
              </a:rPr>
              <a:t>/institution </a:t>
            </a:r>
            <a:r>
              <a:rPr lang="fr-FR" dirty="0" err="1">
                <a:latin typeface="Palatino Linotype" panose="02040502050505030304" pitchFamily="18" charset="0"/>
              </a:rPr>
              <a:t>here</a:t>
            </a:r>
            <a:endParaRPr lang="fr-FR" dirty="0">
              <a:latin typeface="Palatino Linotype" panose="02040502050505030304" pitchFamily="18" charset="0"/>
            </a:endParaRP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934200" y="6356350"/>
            <a:ext cx="2133600" cy="365125"/>
          </a:xfrm>
        </p:spPr>
        <p:txBody>
          <a:bodyPr/>
          <a:lstStyle/>
          <a:p>
            <a:fld id="{FCAEAE96-855E-42B1-8DE9-9C9E68DE18C5}" type="slidenum">
              <a:rPr lang="fr-FR" smtClean="0">
                <a:latin typeface="Palatino Linotype" panose="02040502050505030304" pitchFamily="18" charset="0"/>
              </a:rPr>
              <a:pPr/>
              <a:t>1</a:t>
            </a:fld>
            <a:endParaRPr lang="fr-FR">
              <a:latin typeface="Palatino Linotype" panose="0204050205050503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9E423CA-A2C7-4400-A8F8-E1E5DD8594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-261943"/>
            <a:ext cx="9143995" cy="3717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6052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" y="609600"/>
            <a:ext cx="79248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latin typeface="Palatino Linotype" panose="02040502050505030304" pitchFamily="18" charset="0"/>
              </a:rPr>
              <a:t>Abstract: </a:t>
            </a:r>
            <a:r>
              <a:rPr lang="fr-FR" dirty="0">
                <a:latin typeface="Palatino Linotype" panose="02040502050505030304" pitchFamily="18" charset="0"/>
              </a:rPr>
              <a:t>One slide, Max 250 </a:t>
            </a:r>
            <a:r>
              <a:rPr lang="fr-FR" dirty="0" err="1">
                <a:latin typeface="Palatino Linotype" panose="02040502050505030304" pitchFamily="18" charset="0"/>
              </a:rPr>
              <a:t>words</a:t>
            </a:r>
            <a:endParaRPr lang="fr-FR" dirty="0">
              <a:latin typeface="Palatino Linotype" panose="02040502050505030304" pitchFamily="18" charset="0"/>
            </a:endParaRPr>
          </a:p>
          <a:p>
            <a:r>
              <a:rPr lang="en-US" b="1" dirty="0"/>
              <a:t>The 2nd International Electronic Conference on Diversity - Animals, Plants and Microbes </a:t>
            </a:r>
            <a:r>
              <a:rPr lang="en-US" dirty="0">
                <a:latin typeface="Palatino Linotype" panose="02040502050505030304" pitchFamily="18" charset="0"/>
              </a:rPr>
              <a:t>is absolutely free of charge for contributors and visitors. All accepted submissions will be displayed on the internet, at </a:t>
            </a:r>
            <a:r>
              <a:rPr lang="en-US" dirty="0">
                <a:latin typeface="Palatino Linotype" panose="02040502050505030304" pitchFamily="18" charset="0"/>
                <a:hlinkClick r:id="rId2"/>
              </a:rPr>
              <a:t>https://sciforum.net/event/IECD2022</a:t>
            </a:r>
            <a:r>
              <a:rPr lang="en-US" dirty="0">
                <a:latin typeface="Palatino Linotype" panose="02040502050505030304" pitchFamily="18" charset="0"/>
              </a:rPr>
              <a:t>, on </a:t>
            </a:r>
            <a:r>
              <a:rPr lang="en-US" b="1" dirty="0">
                <a:latin typeface="Palatino Linotype" panose="02040502050505030304" pitchFamily="18" charset="0"/>
              </a:rPr>
              <a:t>15-31 March 2022</a:t>
            </a:r>
            <a:r>
              <a:rPr lang="en-US" dirty="0">
                <a:latin typeface="Palatino Linotype" panose="02040502050505030304" pitchFamily="18" charset="0"/>
              </a:rPr>
              <a:t>. Researchers are invited to present their work under the form of slides using the template provided by the Conference (see Instructions for Authors). Abstract can be submitted on line at </a:t>
            </a:r>
            <a:r>
              <a:rPr lang="en-US" u="sng" dirty="0">
                <a:latin typeface="Palatino Linotype" panose="02040502050505030304" pitchFamily="18" charset="0"/>
                <a:hlinkClick r:id="rId3"/>
              </a:rPr>
              <a:t>http://www.sciforum.net/login</a:t>
            </a:r>
            <a:r>
              <a:rPr lang="en-US" dirty="0">
                <a:latin typeface="Palatino Linotype" panose="02040502050505030304" pitchFamily="18" charset="0"/>
              </a:rPr>
              <a:t> from now until</a:t>
            </a:r>
            <a:r>
              <a:rPr lang="en-US" b="1" dirty="0"/>
              <a:t> 15 October 2021</a:t>
            </a:r>
            <a:r>
              <a:rPr lang="en-US" dirty="0">
                <a:latin typeface="Palatino Linotype" panose="02040502050505030304" pitchFamily="18" charset="0"/>
              </a:rPr>
              <a:t>. Abstract acceptance will be notified not later than</a:t>
            </a:r>
            <a:r>
              <a:rPr lang="en-US" b="1" dirty="0"/>
              <a:t> 26 October 2021</a:t>
            </a:r>
            <a:r>
              <a:rPr lang="en-US" dirty="0">
                <a:latin typeface="Palatino Linotype" panose="02040502050505030304" pitchFamily="18" charset="0"/>
              </a:rPr>
              <a:t>. Full power point presentation should be submitted by </a:t>
            </a:r>
            <a:r>
              <a:rPr lang="en-US" b="1" dirty="0"/>
              <a:t>18 January 2022</a:t>
            </a:r>
            <a:r>
              <a:rPr lang="en-US" dirty="0">
                <a:latin typeface="Palatino Linotype" panose="02040502050505030304" pitchFamily="18" charset="0"/>
              </a:rPr>
              <a:t>.</a:t>
            </a:r>
            <a:r>
              <a:rPr lang="en-US" b="1" dirty="0"/>
              <a:t> </a:t>
            </a:r>
          </a:p>
          <a:p>
            <a:endParaRPr lang="fr-FR" dirty="0">
              <a:latin typeface="Palatino Linotype" panose="02040502050505030304" pitchFamily="18" charset="0"/>
            </a:endParaRPr>
          </a:p>
          <a:p>
            <a:endParaRPr lang="en-US" dirty="0">
              <a:latin typeface="Palatino Linotype" panose="02040502050505030304" pitchFamily="18" charset="0"/>
            </a:endParaRPr>
          </a:p>
          <a:p>
            <a:r>
              <a:rPr lang="fr-FR" b="1" dirty="0">
                <a:latin typeface="Palatino Linotype" panose="02040502050505030304" pitchFamily="18" charset="0"/>
              </a:rPr>
              <a:t>Keywords: </a:t>
            </a:r>
            <a:r>
              <a:rPr lang="fr-FR" dirty="0">
                <a:latin typeface="Palatino Linotype" panose="02040502050505030304" pitchFamily="18" charset="0"/>
              </a:rPr>
              <a:t>3 to 5 keywords, sep</a:t>
            </a:r>
            <a:r>
              <a:rPr lang="en-US" altLang="zh-CN" dirty="0">
                <a:latin typeface="Palatino Linotype" panose="02040502050505030304" pitchFamily="18" charset="0"/>
              </a:rPr>
              <a:t>a</a:t>
            </a:r>
            <a:r>
              <a:rPr lang="fr-FR" dirty="0" err="1">
                <a:latin typeface="Palatino Linotype" panose="02040502050505030304" pitchFamily="18" charset="0"/>
              </a:rPr>
              <a:t>rated</a:t>
            </a:r>
            <a:r>
              <a:rPr lang="fr-FR" dirty="0">
                <a:latin typeface="Palatino Linotype" panose="02040502050505030304" pitchFamily="18" charset="0"/>
              </a:rPr>
              <a:t> by semi colons</a:t>
            </a:r>
            <a:endParaRPr lang="fr-FR" b="1" dirty="0">
              <a:latin typeface="Palatino Linotype" panose="02040502050505030304" pitchFamily="18" charset="0"/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34200" y="6356350"/>
            <a:ext cx="2133600" cy="365125"/>
          </a:xfrm>
        </p:spPr>
        <p:txBody>
          <a:bodyPr/>
          <a:lstStyle/>
          <a:p>
            <a:fld id="{FCAEAE96-855E-42B1-8DE9-9C9E68DE18C5}" type="slidenum">
              <a:rPr lang="fr-FR" smtClean="0">
                <a:latin typeface="Palatino Linotype" panose="02040502050505030304" pitchFamily="18" charset="0"/>
              </a:rPr>
              <a:pPr/>
              <a:t>2</a:t>
            </a:fld>
            <a:endParaRPr lang="fr-FR">
              <a:latin typeface="Palatino Linotype" panose="0204050205050503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990BB06-FDD3-474D-A159-0925F848E0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7796" y="5271796"/>
            <a:ext cx="1586204" cy="1586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5262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" y="685800"/>
            <a:ext cx="815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latin typeface="Palatino Linotype" panose="02040502050505030304" pitchFamily="18" charset="0"/>
              </a:rPr>
              <a:t>Results and Discussion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34200" y="6356350"/>
            <a:ext cx="2133600" cy="365125"/>
          </a:xfrm>
        </p:spPr>
        <p:txBody>
          <a:bodyPr/>
          <a:lstStyle/>
          <a:p>
            <a:fld id="{FCAEAE96-855E-42B1-8DE9-9C9E68DE18C5}" type="slidenum">
              <a:rPr lang="fr-FR" smtClean="0">
                <a:latin typeface="Palatino Linotype" panose="02040502050505030304" pitchFamily="18" charset="0"/>
              </a:rPr>
              <a:pPr/>
              <a:t>3</a:t>
            </a:fld>
            <a:endParaRPr lang="fr-FR">
              <a:latin typeface="Palatino Linotype" panose="0204050205050503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9600" y="3506709"/>
            <a:ext cx="815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latin typeface="Palatino Linotype" panose="02040502050505030304" pitchFamily="18" charset="0"/>
              </a:rPr>
              <a:t>Conclusions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5167FAE-FF17-41D6-8ABE-92021A9349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7796" y="5271796"/>
            <a:ext cx="1586204" cy="1586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6189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" y="609600"/>
            <a:ext cx="81534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err="1">
                <a:latin typeface="Palatino Linotype" panose="02040502050505030304" pitchFamily="18" charset="0"/>
              </a:rPr>
              <a:t>Supplementary</a:t>
            </a:r>
            <a:r>
              <a:rPr lang="fr-FR" sz="2400" b="1" dirty="0">
                <a:latin typeface="Palatino Linotype" panose="02040502050505030304" pitchFamily="18" charset="0"/>
              </a:rPr>
              <a:t> </a:t>
            </a:r>
            <a:r>
              <a:rPr lang="fr-FR" sz="2400" b="1" dirty="0" err="1">
                <a:latin typeface="Palatino Linotype" panose="02040502050505030304" pitchFamily="18" charset="0"/>
              </a:rPr>
              <a:t>Materials</a:t>
            </a:r>
            <a:endParaRPr lang="fr-FR" sz="2400" b="1" dirty="0">
              <a:latin typeface="Palatino Linotype" panose="02040502050505030304" pitchFamily="18" charset="0"/>
            </a:endParaRPr>
          </a:p>
          <a:p>
            <a:endParaRPr lang="fr-FR" sz="2400" b="1" dirty="0" err="1">
              <a:latin typeface="Palatino Linotype" panose="02040502050505030304" pitchFamily="18" charset="0"/>
            </a:endParaRPr>
          </a:p>
          <a:p>
            <a:r>
              <a:rPr lang="fr-FR" dirty="0">
                <a:latin typeface="Palatino Linotype" panose="02040502050505030304" pitchFamily="18" charset="0"/>
              </a:rPr>
              <a:t>Links: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34200" y="6356350"/>
            <a:ext cx="2133600" cy="365125"/>
          </a:xfrm>
        </p:spPr>
        <p:txBody>
          <a:bodyPr/>
          <a:lstStyle/>
          <a:p>
            <a:fld id="{FCAEAE96-855E-42B1-8DE9-9C9E68DE18C5}" type="slidenum">
              <a:rPr lang="fr-FR" smtClean="0">
                <a:latin typeface="Palatino Linotype" panose="02040502050505030304" pitchFamily="18" charset="0"/>
              </a:rPr>
              <a:pPr/>
              <a:t>4</a:t>
            </a:fld>
            <a:endParaRPr lang="fr-FR">
              <a:latin typeface="Palatino Linotype" panose="0204050205050503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D9A0C7F-0FC4-45C1-B52D-03C8F36004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7796" y="5271796"/>
            <a:ext cx="1586204" cy="1586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1452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" y="609600"/>
            <a:ext cx="81534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err="1">
                <a:latin typeface="Palatino Linotype" panose="02040502050505030304" pitchFamily="18" charset="0"/>
              </a:rPr>
              <a:t>Acknowledgments</a:t>
            </a:r>
            <a:endParaRPr lang="fr-FR" sz="2400" b="1" dirty="0">
              <a:latin typeface="Palatino Linotype" panose="02040502050505030304" pitchFamily="18" charset="0"/>
            </a:endParaRPr>
          </a:p>
          <a:p>
            <a:endParaRPr lang="fr-FR" sz="2400" b="1" dirty="0">
              <a:latin typeface="Palatino Linotype" panose="02040502050505030304" pitchFamily="18" charset="0"/>
            </a:endParaRPr>
          </a:p>
          <a:p>
            <a:r>
              <a:rPr lang="fr-FR" dirty="0">
                <a:latin typeface="Palatino Linotype" panose="02040502050505030304" pitchFamily="18" charset="0"/>
              </a:rPr>
              <a:t>Insert </a:t>
            </a:r>
            <a:r>
              <a:rPr lang="fr-FR" dirty="0" err="1">
                <a:latin typeface="Palatino Linotype" panose="02040502050505030304" pitchFamily="18" charset="0"/>
              </a:rPr>
              <a:t>here</a:t>
            </a:r>
            <a:r>
              <a:rPr lang="fr-FR" dirty="0">
                <a:latin typeface="Palatino Linotype" panose="02040502050505030304" pitchFamily="18" charset="0"/>
              </a:rPr>
              <a:t>, logos of sponsors 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34200" y="6356350"/>
            <a:ext cx="2133600" cy="365125"/>
          </a:xfrm>
        </p:spPr>
        <p:txBody>
          <a:bodyPr/>
          <a:lstStyle/>
          <a:p>
            <a:fld id="{FCAEAE96-855E-42B1-8DE9-9C9E68DE18C5}" type="slidenum">
              <a:rPr lang="fr-FR" smtClean="0">
                <a:latin typeface="Palatino Linotype" panose="02040502050505030304" pitchFamily="18" charset="0"/>
              </a:rPr>
              <a:pPr/>
              <a:t>5</a:t>
            </a:fld>
            <a:endParaRPr lang="fr-FR">
              <a:latin typeface="Palatino Linotype" panose="0204050205050503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EDDC88E-74FE-4B4E-802D-50142AF302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7796" y="5271796"/>
            <a:ext cx="1586204" cy="1586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9829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464</TotalTime>
  <Words>205</Words>
  <Application>Microsoft Office PowerPoint</Application>
  <PresentationFormat>On-screen Show (4:3)</PresentationFormat>
  <Paragraphs>28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宋体</vt:lpstr>
      <vt:lpstr>Arial</vt:lpstr>
      <vt:lpstr>Calibri</vt:lpstr>
      <vt:lpstr>Calibri Light</vt:lpstr>
      <vt:lpstr>Palatino Linotype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MDPI</dc:creator>
  <cp:lastModifiedBy>MDPI</cp:lastModifiedBy>
  <cp:revision>48</cp:revision>
  <dcterms:created xsi:type="dcterms:W3CDTF">2017-05-27T02:37:01Z</dcterms:created>
  <dcterms:modified xsi:type="dcterms:W3CDTF">2021-07-14T08:35:25Z</dcterms:modified>
</cp:coreProperties>
</file>