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65" r:id="rId3"/>
  </p:sldIdLst>
  <p:sldSz cx="30275213" cy="42811700"/>
  <p:notesSz cx="6858000" cy="9144000"/>
  <p:defaultTextStyle>
    <a:defPPr>
      <a:defRPr lang="fr-FR"/>
    </a:defPPr>
    <a:lvl1pPr marL="0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1pPr>
    <a:lvl2pPr marL="1462811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2pPr>
    <a:lvl3pPr marL="2925623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3pPr>
    <a:lvl4pPr marL="4388434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4pPr>
    <a:lvl5pPr marL="5851246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5pPr>
    <a:lvl6pPr marL="7314057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6pPr>
    <a:lvl7pPr marL="8776868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7pPr>
    <a:lvl8pPr marL="10239680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8pPr>
    <a:lvl9pPr marL="11702491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6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 Schalnich" initials="MS" lastIdx="3" clrIdx="0"/>
  <p:cmAuthor id="1" name="Samanta" initials="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99"/>
    <a:srgbClr val="6A4E9D"/>
    <a:srgbClr val="5E4197"/>
    <a:srgbClr val="6032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40" autoAdjust="0"/>
    <p:restoredTop sz="94660"/>
  </p:normalViewPr>
  <p:slideViewPr>
    <p:cSldViewPr>
      <p:cViewPr varScale="1">
        <p:scale>
          <a:sx n="17" d="100"/>
          <a:sy n="17" d="100"/>
        </p:scale>
        <p:origin x="2646" y="180"/>
      </p:cViewPr>
      <p:guideLst>
        <p:guide orient="horz" pos="13486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20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FBF3B-F983-4F41-9E6C-02008BB91DD1}" type="datetimeFigureOut">
              <a:rPr lang="fr-FR" smtClean="0"/>
              <a:pPr/>
              <a:t>06/05/2021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69082-9D5D-43A3-B675-27AB9B8E55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096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1pPr>
    <a:lvl2pPr marL="1462811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2pPr>
    <a:lvl3pPr marL="2925623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3pPr>
    <a:lvl4pPr marL="4388434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4pPr>
    <a:lvl5pPr marL="5851246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5pPr>
    <a:lvl6pPr marL="7314057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6pPr>
    <a:lvl7pPr marL="8776868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7pPr>
    <a:lvl8pPr marL="10239680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8pPr>
    <a:lvl9pPr marL="11702491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13299391"/>
            <a:ext cx="25733931" cy="91767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2" y="24259965"/>
            <a:ext cx="21192649" cy="109407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1E2D-A50B-495F-9AA4-3F10866B781B}" type="datetime1">
              <a:rPr lang="fr-FR" smtClean="0"/>
              <a:t>06/05/2021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B278-45EA-45CC-9642-20CC60EAB0D1}" type="datetime1">
              <a:rPr lang="fr-FR" smtClean="0"/>
              <a:t>06/05/2021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9529" y="1714471"/>
            <a:ext cx="6811923" cy="36528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761" y="1714471"/>
            <a:ext cx="19931182" cy="36528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16925-72EC-42D4-94D3-A1003B939FCE}" type="datetime1">
              <a:rPr lang="fr-FR" smtClean="0"/>
              <a:t>06/05/2021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 dirty="0"/>
              <a:t>Click to </a:t>
            </a:r>
            <a:r>
              <a:rPr lang="it-IT" dirty="0" err="1"/>
              <a:t>edit</a:t>
            </a:r>
            <a:r>
              <a:rPr lang="it-IT" dirty="0"/>
              <a:t> </a:t>
            </a:r>
            <a:r>
              <a:rPr lang="it-IT" dirty="0" err="1"/>
              <a:t>Paper</a:t>
            </a:r>
            <a:r>
              <a:rPr lang="it-IT" dirty="0"/>
              <a:t>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Click to </a:t>
            </a:r>
            <a:r>
              <a:rPr lang="it-IT" dirty="0" err="1"/>
              <a:t>edit</a:t>
            </a:r>
            <a:r>
              <a:rPr lang="it-IT" dirty="0"/>
              <a:t> Master text </a:t>
            </a:r>
            <a:r>
              <a:rPr lang="it-IT" dirty="0" err="1"/>
              <a:t>styles</a:t>
            </a:r>
            <a:endParaRPr lang="it-IT" dirty="0"/>
          </a:p>
          <a:p>
            <a:pPr lvl="1"/>
            <a:r>
              <a:rPr lang="it-IT" dirty="0"/>
              <a:t>Second </a:t>
            </a:r>
            <a:r>
              <a:rPr lang="it-IT" dirty="0" err="1"/>
              <a:t>level</a:t>
            </a:r>
            <a:endParaRPr lang="it-IT" dirty="0"/>
          </a:p>
          <a:p>
            <a:pPr lvl="2"/>
            <a:r>
              <a:rPr lang="it-IT" dirty="0"/>
              <a:t>Third </a:t>
            </a:r>
            <a:r>
              <a:rPr lang="it-IT" dirty="0" err="1"/>
              <a:t>level</a:t>
            </a:r>
            <a:endParaRPr lang="it-IT" dirty="0"/>
          </a:p>
          <a:p>
            <a:pPr lvl="3"/>
            <a:r>
              <a:rPr lang="it-IT" dirty="0" err="1"/>
              <a:t>Fourth</a:t>
            </a:r>
            <a:r>
              <a:rPr lang="it-IT" dirty="0"/>
              <a:t> </a:t>
            </a:r>
            <a:r>
              <a:rPr lang="it-IT" dirty="0" err="1"/>
              <a:t>level</a:t>
            </a:r>
            <a:endParaRPr lang="it-IT" dirty="0"/>
          </a:p>
          <a:p>
            <a:pPr lvl="4"/>
            <a:r>
              <a:rPr lang="it-IT" dirty="0" err="1"/>
              <a:t>Fifth</a:t>
            </a:r>
            <a:r>
              <a:rPr lang="it-IT" dirty="0"/>
              <a:t> </a:t>
            </a:r>
            <a:r>
              <a:rPr lang="it-IT" dirty="0" err="1"/>
              <a:t>level</a:t>
            </a:r>
            <a:endParaRPr lang="it-IT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2774612" y="5479523"/>
            <a:ext cx="16453907" cy="1318062"/>
          </a:xfrm>
        </p:spPr>
        <p:txBody>
          <a:bodyPr>
            <a:normAutofit/>
          </a:bodyPr>
          <a:lstStyle>
            <a:lvl1pPr marL="0" indent="0" algn="r">
              <a:buNone/>
              <a:defRPr sz="5400">
                <a:solidFill>
                  <a:srgbClr val="FFFFFF"/>
                </a:solidFill>
              </a:defRPr>
            </a:lvl1pPr>
          </a:lstStyle>
          <a:p>
            <a:pPr lvl="0"/>
            <a:r>
              <a:rPr lang="it-IT" dirty="0"/>
              <a:t>Click to </a:t>
            </a:r>
            <a:r>
              <a:rPr lang="it-IT" dirty="0" err="1"/>
              <a:t>edit</a:t>
            </a:r>
            <a:r>
              <a:rPr lang="it-IT" dirty="0"/>
              <a:t> </a:t>
            </a:r>
            <a:r>
              <a:rPr lang="it-IT" dirty="0" err="1"/>
              <a:t>author’s</a:t>
            </a:r>
            <a:r>
              <a:rPr lang="it-IT" dirty="0"/>
              <a:t> </a:t>
            </a:r>
            <a:r>
              <a:rPr lang="it-IT" dirty="0" err="1"/>
              <a:t>name</a:t>
            </a:r>
            <a:r>
              <a:rPr lang="it-IT" dirty="0"/>
              <a:t> and </a:t>
            </a:r>
            <a:r>
              <a:rPr lang="it-IT" dirty="0" err="1"/>
              <a:t>affiliation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5945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4402" y="7006456"/>
            <a:ext cx="22706410" cy="1490481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6055"/>
            <a:ext cx="22706410" cy="1033624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92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89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3215"/>
            <a:ext cx="26112371" cy="1780847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50163"/>
            <a:ext cx="26112371" cy="936505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36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6633"/>
            <a:ext cx="12803892" cy="2716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9900" y="11396633"/>
            <a:ext cx="12803892" cy="2716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149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679" y="2279343"/>
            <a:ext cx="26112371" cy="8274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6687" y="10494814"/>
            <a:ext cx="12809147" cy="51433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6687" y="15638164"/>
            <a:ext cx="12809147" cy="230013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7" y="10494814"/>
            <a:ext cx="12872223" cy="51433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7" y="15638164"/>
            <a:ext cx="12872223" cy="230013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512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737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81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0309-1331-4F8F-AC1F-972AC9046391}" type="datetime1">
              <a:rPr lang="fr-FR" smtClean="0"/>
              <a:t>06/05/2021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687" y="2854114"/>
            <a:ext cx="9765859" cy="998939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2223" y="6164110"/>
            <a:ext cx="15326827" cy="304240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6687" y="12843511"/>
            <a:ext cx="9765859" cy="237941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869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687" y="2854114"/>
            <a:ext cx="9765859" cy="998939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872223" y="6164110"/>
            <a:ext cx="15326827" cy="3042405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6687" y="12843511"/>
            <a:ext cx="9765859" cy="237941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406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872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4" y="2279325"/>
            <a:ext cx="6528093" cy="362809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9" y="2279325"/>
            <a:ext cx="19079692" cy="362809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37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3" y="27510497"/>
            <a:ext cx="25733931" cy="85028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3" y="18145428"/>
            <a:ext cx="25733931" cy="93650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6765-7664-41F5-8267-06B87A0274DD}" type="datetime1">
              <a:rPr lang="fr-FR" smtClean="0"/>
              <a:t>06/05/2021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3761" y="9989411"/>
            <a:ext cx="13371552" cy="282537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9900" y="9989411"/>
            <a:ext cx="13371552" cy="282537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9947-2A44-4499-8893-791A730D1CEB}" type="datetime1">
              <a:rPr lang="fr-FR" smtClean="0"/>
              <a:t>06/05/2021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583086"/>
            <a:ext cx="13376810" cy="39937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1" y="13576859"/>
            <a:ext cx="13376810" cy="24666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96" y="9583086"/>
            <a:ext cx="13382065" cy="39937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96" y="13576859"/>
            <a:ext cx="13382065" cy="24666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4740-CB78-4DA2-9449-5BA6BAB8E8B9}" type="datetime1">
              <a:rPr lang="fr-FR" smtClean="0"/>
              <a:t>06/05/2021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D13E3-8353-4C2E-BE7C-26AE1B623ED5}" type="datetime1">
              <a:rPr lang="fr-FR" smtClean="0"/>
              <a:t>06/05/2021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13025-920A-462C-B19C-06B25E7A86DA}" type="datetime1">
              <a:rPr lang="fr-FR" smtClean="0"/>
              <a:t>06/05/2021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958703" y="39680118"/>
            <a:ext cx="7064216" cy="2279326"/>
          </a:xfrm>
        </p:spPr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9" y="1704542"/>
            <a:ext cx="9960336" cy="72542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67" y="1704558"/>
            <a:ext cx="16924685" cy="365386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9" y="8958760"/>
            <a:ext cx="9960336" cy="292843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D6D2-AC3E-41CF-B9A3-5BCCE2F511AB}" type="datetime1">
              <a:rPr lang="fr-FR" smtClean="0"/>
              <a:t>06/05/2021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4" y="29968193"/>
            <a:ext cx="18165128" cy="353791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4" y="3825307"/>
            <a:ext cx="18165128" cy="2568702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4" y="33506104"/>
            <a:ext cx="18165128" cy="50244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8312-C233-4B5A-993A-6F581BBA2EDC}" type="datetime1">
              <a:rPr lang="fr-FR" smtClean="0"/>
              <a:t>06/05/2021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761" y="1714454"/>
            <a:ext cx="27247692" cy="71352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989411"/>
            <a:ext cx="27247692" cy="28253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761" y="39680118"/>
            <a:ext cx="7064216" cy="227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FA5E1-D094-4A0B-B20B-B561C85E6A82}" type="datetime1">
              <a:rPr lang="fr-FR" smtClean="0"/>
              <a:t>06/05/2021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031" y="39680118"/>
            <a:ext cx="9587151" cy="227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236" y="39680118"/>
            <a:ext cx="7064216" cy="227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9343"/>
            <a:ext cx="26112371" cy="8274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6633"/>
            <a:ext cx="26112371" cy="27163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80118"/>
            <a:ext cx="6811923" cy="227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24ED9-1BAC-43CE-92AB-135E2507265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80118"/>
            <a:ext cx="10217884" cy="227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80118"/>
            <a:ext cx="6811923" cy="227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8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1" y="1714454"/>
            <a:ext cx="27247692" cy="20891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513761" y="6546850"/>
            <a:ext cx="27416044" cy="31775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06616" y="4489450"/>
            <a:ext cx="27423189" cy="1210011"/>
          </a:xfrm>
          <a:prstGeom prst="rect">
            <a:avLst/>
          </a:prstGeom>
          <a:solidFill>
            <a:srgbClr val="663399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</a:rPr>
              <a:t>Author names and affiliations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DA61660-0FD5-43B7-B6D2-EDE7C77A9C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348" y="38703250"/>
            <a:ext cx="27246263" cy="3240065"/>
          </a:xfrm>
        </p:spPr>
      </p:pic>
    </p:spTree>
    <p:extLst>
      <p:ext uri="{BB962C8B-B14F-4D97-AF65-F5344CB8AC3E}">
        <p14:creationId xmlns:p14="http://schemas.microsoft.com/office/powerpoint/2010/main" val="1088454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4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MDPI</cp:lastModifiedBy>
  <cp:revision>70</cp:revision>
  <dcterms:created xsi:type="dcterms:W3CDTF">2015-04-04T09:45:50Z</dcterms:created>
  <dcterms:modified xsi:type="dcterms:W3CDTF">2021-05-06T07:50:52Z</dcterms:modified>
</cp:coreProperties>
</file>