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handoutMasterIdLst>
    <p:handoutMasterId r:id="rId11"/>
  </p:handoutMasterIdLst>
  <p:sldIdLst>
    <p:sldId id="273" r:id="rId3"/>
    <p:sldId id="267" r:id="rId4"/>
    <p:sldId id="268" r:id="rId5"/>
    <p:sldId id="269" r:id="rId6"/>
    <p:sldId id="270" r:id="rId7"/>
    <p:sldId id="271" r:id="rId8"/>
    <p:sldId id="272"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a Schalnich" initials="MS" lastIdx="3" clrIdx="0"/>
  <p:cmAuthor id="1" name="Samanta" initials="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38" autoAdjust="0"/>
  </p:normalViewPr>
  <p:slideViewPr>
    <p:cSldViewPr>
      <p:cViewPr varScale="1">
        <p:scale>
          <a:sx n="51" d="100"/>
          <a:sy n="51" d="100"/>
        </p:scale>
        <p:origin x="1387"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13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83100A-8A72-460F-8D5A-54D1E8721B8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32E079F-1A5F-425D-8548-7D6E0BA765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00DBEE4-A35F-451C-BCBF-73654C02E910}" type="datetimeFigureOut">
              <a:rPr lang="en-US" smtClean="0"/>
              <a:t>6/7/2021</a:t>
            </a:fld>
            <a:endParaRPr lang="en-US"/>
          </a:p>
        </p:txBody>
      </p:sp>
      <p:sp>
        <p:nvSpPr>
          <p:cNvPr id="4" name="Footer Placeholder 3">
            <a:extLst>
              <a:ext uri="{FF2B5EF4-FFF2-40B4-BE49-F238E27FC236}">
                <a16:creationId xmlns:a16="http://schemas.microsoft.com/office/drawing/2014/main" id="{CC9FF8A4-6C72-4FA9-92D5-35F646DB18A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BC330F-8964-486B-B51A-F7EA8535061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602DDE-B420-4AB0-A81B-677338ED35D9}" type="slidenum">
              <a:rPr lang="en-US" smtClean="0"/>
              <a:t>‹#›</a:t>
            </a:fld>
            <a:endParaRPr lang="en-US"/>
          </a:p>
        </p:txBody>
      </p:sp>
    </p:spTree>
    <p:extLst>
      <p:ext uri="{BB962C8B-B14F-4D97-AF65-F5344CB8AC3E}">
        <p14:creationId xmlns:p14="http://schemas.microsoft.com/office/powerpoint/2010/main" val="2265032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CFBF3B-F983-4F41-9E6C-02008BB91DD1}" type="datetimeFigureOut">
              <a:rPr lang="fr-FR" smtClean="0"/>
              <a:pPr/>
              <a:t>07/06/2021</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8" name="Slide Number Placeholder 7"/>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69082-9D5D-43A3-B675-27AB9B8E552E}" type="slidenum">
              <a:rPr lang="en-US" smtClean="0"/>
              <a:t>‹#›</a:t>
            </a:fld>
            <a:endParaRPr lang="en-US" dirty="0"/>
          </a:p>
        </p:txBody>
      </p:sp>
    </p:spTree>
    <p:extLst>
      <p:ext uri="{BB962C8B-B14F-4D97-AF65-F5344CB8AC3E}">
        <p14:creationId xmlns:p14="http://schemas.microsoft.com/office/powerpoint/2010/main" val="1626096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6200" y="8685213"/>
            <a:ext cx="2971800" cy="457200"/>
          </a:xfrm>
          <a:prstGeom prst="rect">
            <a:avLst/>
          </a:prstGeom>
        </p:spPr>
        <p:txBody>
          <a:bodyPr/>
          <a:lstStyle/>
          <a:p>
            <a:fld id="{B34537CB-67C2-4565-B688-976D9E72B324}" type="slidenum">
              <a:rPr lang="fr-FR" smtClean="0"/>
              <a:pPr/>
              <a:t>2</a:t>
            </a:fld>
            <a:endParaRPr lang="fr-FR"/>
          </a:p>
        </p:txBody>
      </p:sp>
    </p:spTree>
    <p:extLst>
      <p:ext uri="{BB962C8B-B14F-4D97-AF65-F5344CB8AC3E}">
        <p14:creationId xmlns:p14="http://schemas.microsoft.com/office/powerpoint/2010/main" val="2220448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6200" y="8685213"/>
            <a:ext cx="2971800" cy="457200"/>
          </a:xfrm>
          <a:prstGeom prst="rect">
            <a:avLst/>
          </a:prstGeom>
        </p:spPr>
        <p:txBody>
          <a:bodyPr/>
          <a:lstStyle/>
          <a:p>
            <a:fld id="{B34537CB-67C2-4565-B688-976D9E72B324}" type="slidenum">
              <a:rPr lang="fr-FR" smtClean="0"/>
              <a:pPr/>
              <a:t>3</a:t>
            </a:fld>
            <a:endParaRPr lang="fr-FR"/>
          </a:p>
        </p:txBody>
      </p:sp>
    </p:spTree>
    <p:extLst>
      <p:ext uri="{BB962C8B-B14F-4D97-AF65-F5344CB8AC3E}">
        <p14:creationId xmlns:p14="http://schemas.microsoft.com/office/powerpoint/2010/main" val="3213149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6200" y="8685213"/>
            <a:ext cx="2971800" cy="457200"/>
          </a:xfrm>
          <a:prstGeom prst="rect">
            <a:avLst/>
          </a:prstGeom>
        </p:spPr>
        <p:txBody>
          <a:bodyPr/>
          <a:lstStyle/>
          <a:p>
            <a:fld id="{B34537CB-67C2-4565-B688-976D9E72B324}" type="slidenum">
              <a:rPr lang="fr-FR" smtClean="0"/>
              <a:pPr/>
              <a:t>4</a:t>
            </a:fld>
            <a:endParaRPr lang="fr-FR"/>
          </a:p>
        </p:txBody>
      </p:sp>
    </p:spTree>
    <p:extLst>
      <p:ext uri="{BB962C8B-B14F-4D97-AF65-F5344CB8AC3E}">
        <p14:creationId xmlns:p14="http://schemas.microsoft.com/office/powerpoint/2010/main" val="4227497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6200" y="8685213"/>
            <a:ext cx="2971800" cy="457200"/>
          </a:xfrm>
          <a:prstGeom prst="rect">
            <a:avLst/>
          </a:prstGeom>
        </p:spPr>
        <p:txBody>
          <a:bodyPr/>
          <a:lstStyle/>
          <a:p>
            <a:fld id="{B34537CB-67C2-4565-B688-976D9E72B324}" type="slidenum">
              <a:rPr lang="fr-FR" smtClean="0"/>
              <a:pPr/>
              <a:t>5</a:t>
            </a:fld>
            <a:endParaRPr lang="fr-FR"/>
          </a:p>
        </p:txBody>
      </p:sp>
    </p:spTree>
    <p:extLst>
      <p:ext uri="{BB962C8B-B14F-4D97-AF65-F5344CB8AC3E}">
        <p14:creationId xmlns:p14="http://schemas.microsoft.com/office/powerpoint/2010/main" val="262821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6200" y="8685213"/>
            <a:ext cx="2971800" cy="457200"/>
          </a:xfrm>
          <a:prstGeom prst="rect">
            <a:avLst/>
          </a:prstGeom>
        </p:spPr>
        <p:txBody>
          <a:bodyPr/>
          <a:lstStyle/>
          <a:p>
            <a:fld id="{B34537CB-67C2-4565-B688-976D9E72B324}" type="slidenum">
              <a:rPr lang="fr-FR" smtClean="0"/>
              <a:pPr/>
              <a:t>6</a:t>
            </a:fld>
            <a:endParaRPr lang="fr-FR"/>
          </a:p>
        </p:txBody>
      </p:sp>
    </p:spTree>
    <p:extLst>
      <p:ext uri="{BB962C8B-B14F-4D97-AF65-F5344CB8AC3E}">
        <p14:creationId xmlns:p14="http://schemas.microsoft.com/office/powerpoint/2010/main" val="2654880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6200" y="8685213"/>
            <a:ext cx="2971800" cy="457200"/>
          </a:xfrm>
          <a:prstGeom prst="rect">
            <a:avLst/>
          </a:prstGeom>
        </p:spPr>
        <p:txBody>
          <a:bodyPr/>
          <a:lstStyle/>
          <a:p>
            <a:fld id="{B34537CB-67C2-4565-B688-976D9E72B324}" type="slidenum">
              <a:rPr lang="fr-FR" smtClean="0"/>
              <a:pPr/>
              <a:t>7</a:t>
            </a:fld>
            <a:endParaRPr lang="fr-FR"/>
          </a:p>
        </p:txBody>
      </p:sp>
    </p:spTree>
    <p:extLst>
      <p:ext uri="{BB962C8B-B14F-4D97-AF65-F5344CB8AC3E}">
        <p14:creationId xmlns:p14="http://schemas.microsoft.com/office/powerpoint/2010/main" val="2955824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FR"/>
          </a:p>
        </p:txBody>
      </p:sp>
      <p:sp>
        <p:nvSpPr>
          <p:cNvPr id="4" name="Date Placeholder 3"/>
          <p:cNvSpPr>
            <a:spLocks noGrp="1"/>
          </p:cNvSpPr>
          <p:nvPr>
            <p:ph type="dt" sz="half" idx="10"/>
          </p:nvPr>
        </p:nvSpPr>
        <p:spPr/>
        <p:txBody>
          <a:bodyPr/>
          <a:lstStyle/>
          <a:p>
            <a:fld id="{2F621E2D-A50B-495F-9AA4-3F10866B781B}" type="datetime1">
              <a:rPr lang="fr-FR" smtClean="0"/>
              <a:t>07/06/2021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1AD6B278-45EA-45CC-9642-20CC60EAB0D1}" type="datetime1">
              <a:rPr lang="fr-FR" smtClean="0"/>
              <a:t>07/06/2021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1AE16925-72EC-42D4-94D3-A1003B939FCE}" type="datetime1">
              <a:rPr lang="fr-FR" smtClean="0"/>
              <a:t>07/06/2021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FA24ED9-1BAC-43CE-92AB-135E2507265C}"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2073892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A24ED9-1BAC-43CE-92AB-135E2507265C}"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1369589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A24ED9-1BAC-43CE-92AB-135E2507265C}"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2120936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A24ED9-1BAC-43CE-92AB-135E2507265C}"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6630149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A24ED9-1BAC-43CE-92AB-135E2507265C}"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3782751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A24ED9-1BAC-43CE-92AB-135E2507265C}"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15838737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24ED9-1BAC-43CE-92AB-135E2507265C}"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23438120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A24ED9-1BAC-43CE-92AB-135E2507265C}"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68686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83760309-1331-4F8F-AC1F-972AC9046391}" type="datetime1">
              <a:rPr lang="fr-FR" smtClean="0"/>
              <a:t>07/06/2021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A24ED9-1BAC-43CE-92AB-135E2507265C}"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8113406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A24ED9-1BAC-43CE-92AB-135E2507265C}"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22804872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A24ED9-1BAC-43CE-92AB-135E2507265C}"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9872-1DA2-4001-977B-942AFF1DF91F}" type="slidenum">
              <a:rPr lang="en-US" smtClean="0"/>
              <a:t>‹#›</a:t>
            </a:fld>
            <a:endParaRPr lang="en-US"/>
          </a:p>
        </p:txBody>
      </p:sp>
    </p:spTree>
    <p:extLst>
      <p:ext uri="{BB962C8B-B14F-4D97-AF65-F5344CB8AC3E}">
        <p14:creationId xmlns:p14="http://schemas.microsoft.com/office/powerpoint/2010/main" val="2277337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B96765-7664-41F5-8267-06B87A0274DD}" type="datetime1">
              <a:rPr lang="fr-FR" smtClean="0"/>
              <a:t>07/06/2021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p>
            <a:fld id="{21FF9947-2A44-4499-8893-791A730D1CEB}" type="datetime1">
              <a:rPr lang="fr-FR" smtClean="0"/>
              <a:t>07/06/2021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p>
            <a:fld id="{A2CD4740-CB78-4DA2-9449-5BA6BAB8E8B9}" type="datetime1">
              <a:rPr lang="fr-FR" smtClean="0"/>
              <a:t>07/06/2021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p>
            <a:fld id="{774D13E3-8353-4C2E-BE7C-26AE1B623ED5}" type="datetime1">
              <a:rPr lang="fr-FR" smtClean="0"/>
              <a:t>07/06/2021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413025-920A-462C-B19C-06B25E7A86DA}" type="datetime1">
              <a:rPr lang="fr-FR" smtClean="0"/>
              <a:t>07/06/2021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a:xfrm>
            <a:off x="6934200" y="6356350"/>
            <a:ext cx="2133600" cy="365125"/>
          </a:xfrm>
        </p:spPr>
        <p:txBody>
          <a:bodyPr/>
          <a:lstStyle/>
          <a:p>
            <a:fld id="{FCAEAE96-855E-42B1-8DE9-9C9E68DE18C5}"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14D6D2-AC3E-41CF-B9A3-5BCCE2F511AB}" type="datetime1">
              <a:rPr lang="fr-FR" smtClean="0"/>
              <a:t>07/06/2021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128312-C233-4B5A-993A-6F581BBA2EDC}" type="datetime1">
              <a:rPr lang="fr-FR" smtClean="0"/>
              <a:t>07/06/2021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CAEAE96-855E-42B1-8DE9-9C9E68DE18C5}"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CFA5E1-D094-4A0B-B20B-B561C85E6A82}" type="datetime1">
              <a:rPr lang="fr-FR" smtClean="0"/>
              <a:t>07/06/2021</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EAE96-855E-42B1-8DE9-9C9E68DE18C5}"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24ED9-1BAC-43CE-92AB-135E2507265C}" type="datetimeFigureOut">
              <a:rPr lang="en-US" smtClean="0"/>
              <a:t>6/7/2021</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29872-1DA2-4001-977B-942AFF1DF91F}" type="slidenum">
              <a:rPr lang="en-US" smtClean="0"/>
              <a:t>‹#›</a:t>
            </a:fld>
            <a:endParaRPr lang="en-US"/>
          </a:p>
        </p:txBody>
      </p:sp>
    </p:spTree>
    <p:extLst>
      <p:ext uri="{BB962C8B-B14F-4D97-AF65-F5344CB8AC3E}">
        <p14:creationId xmlns:p14="http://schemas.microsoft.com/office/powerpoint/2010/main" val="16640868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6FB8B74-3BDC-45CB-A8A4-10FDB8E40B05}"/>
              </a:ext>
            </a:extLst>
          </p:cNvPr>
          <p:cNvSpPr>
            <a:spLocks noGrp="1"/>
          </p:cNvSpPr>
          <p:nvPr>
            <p:ph type="sldNum" sz="quarter" idx="12"/>
          </p:nvPr>
        </p:nvSpPr>
        <p:spPr/>
        <p:txBody>
          <a:bodyPr/>
          <a:lstStyle/>
          <a:p>
            <a:fld id="{FCAEAE96-855E-42B1-8DE9-9C9E68DE18C5}" type="slidenum">
              <a:rPr lang="fr-FR" smtClean="0"/>
              <a:pPr/>
              <a:t>1</a:t>
            </a:fld>
            <a:endParaRPr lang="fr-FR"/>
          </a:p>
        </p:txBody>
      </p:sp>
      <p:pic>
        <p:nvPicPr>
          <p:cNvPr id="4" name="Picture 3">
            <a:extLst>
              <a:ext uri="{FF2B5EF4-FFF2-40B4-BE49-F238E27FC236}">
                <a16:creationId xmlns:a16="http://schemas.microsoft.com/office/drawing/2014/main" id="{321B14A4-E596-46A8-88E2-2BE0CDE68E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79" y="0"/>
            <a:ext cx="8929042" cy="6858000"/>
          </a:xfrm>
          <a:prstGeom prst="rect">
            <a:avLst/>
          </a:prstGeom>
        </p:spPr>
      </p:pic>
      <p:sp>
        <p:nvSpPr>
          <p:cNvPr id="5" name="TextBox 4">
            <a:extLst>
              <a:ext uri="{FF2B5EF4-FFF2-40B4-BE49-F238E27FC236}">
                <a16:creationId xmlns:a16="http://schemas.microsoft.com/office/drawing/2014/main" id="{6C006403-587B-4649-B308-93250010079D}"/>
              </a:ext>
            </a:extLst>
          </p:cNvPr>
          <p:cNvSpPr txBox="1"/>
          <p:nvPr/>
        </p:nvSpPr>
        <p:spPr>
          <a:xfrm>
            <a:off x="419100" y="1639292"/>
            <a:ext cx="8305800" cy="4555093"/>
          </a:xfrm>
          <a:prstGeom prst="rect">
            <a:avLst/>
          </a:prstGeom>
          <a:noFill/>
        </p:spPr>
        <p:txBody>
          <a:bodyPr wrap="square" rtlCol="0">
            <a:spAutoFit/>
          </a:bodyPr>
          <a:lstStyle/>
          <a:p>
            <a:pPr algn="ctr"/>
            <a:r>
              <a:rPr lang="en-US" sz="3600" b="1" dirty="0">
                <a:solidFill>
                  <a:schemeClr val="bg1"/>
                </a:solidFill>
              </a:rPr>
              <a:t>Title of the Presentation</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fr-FR" dirty="0"/>
          </a:p>
          <a:p>
            <a:pPr algn="ctr"/>
            <a:r>
              <a:rPr lang="it-IT" b="1" dirty="0"/>
              <a:t>Firstname Lastname </a:t>
            </a:r>
            <a:r>
              <a:rPr lang="it-IT" b="1" baseline="30000" dirty="0"/>
              <a:t>1,</a:t>
            </a:r>
            <a:r>
              <a:rPr lang="it-IT" b="1" dirty="0"/>
              <a:t>*, Firstname Lastname </a:t>
            </a:r>
            <a:r>
              <a:rPr lang="it-IT" b="1" baseline="30000" dirty="0"/>
              <a:t>2</a:t>
            </a:r>
            <a:r>
              <a:rPr lang="it-IT" b="1" dirty="0"/>
              <a:t>, and Firstname Lastname </a:t>
            </a:r>
            <a:r>
              <a:rPr lang="it-IT" b="1" baseline="30000" dirty="0"/>
              <a:t>2</a:t>
            </a:r>
          </a:p>
          <a:p>
            <a:endParaRPr lang="it-IT" b="1" baseline="30000" dirty="0"/>
          </a:p>
          <a:p>
            <a:endParaRPr lang="it-IT" b="1" baseline="30000" dirty="0"/>
          </a:p>
          <a:p>
            <a:endParaRPr lang="fr-FR" dirty="0"/>
          </a:p>
          <a:p>
            <a:r>
              <a:rPr lang="en-US" baseline="30000" dirty="0"/>
              <a:t>1</a:t>
            </a:r>
            <a:r>
              <a:rPr lang="en-US" dirty="0"/>
              <a:t> Full Affiliation, Address; </a:t>
            </a:r>
            <a:endParaRPr lang="fr-FR" dirty="0"/>
          </a:p>
          <a:p>
            <a:r>
              <a:rPr lang="en-US" baseline="30000" dirty="0"/>
              <a:t>2</a:t>
            </a:r>
            <a:r>
              <a:rPr lang="en-US" dirty="0"/>
              <a:t> Full Affiliation, Address. </a:t>
            </a:r>
          </a:p>
          <a:p>
            <a:endParaRPr lang="fr-FR" dirty="0"/>
          </a:p>
          <a:p>
            <a:r>
              <a:rPr lang="en-US" sz="1400" b="1" dirty="0"/>
              <a:t>*</a:t>
            </a:r>
            <a:r>
              <a:rPr lang="en-US" sz="1400" dirty="0"/>
              <a:t> Corresponding author: </a:t>
            </a:r>
            <a:r>
              <a:rPr lang="en-US" sz="1400" dirty="0" err="1"/>
              <a:t>author@email</a:t>
            </a:r>
            <a:endParaRPr lang="fr-FR" sz="1400" dirty="0"/>
          </a:p>
        </p:txBody>
      </p:sp>
      <p:sp>
        <p:nvSpPr>
          <p:cNvPr id="6" name="TextBox 5">
            <a:extLst>
              <a:ext uri="{FF2B5EF4-FFF2-40B4-BE49-F238E27FC236}">
                <a16:creationId xmlns:a16="http://schemas.microsoft.com/office/drawing/2014/main" id="{5057B38A-2EBC-4A9B-A52D-D618ADC611F1}"/>
              </a:ext>
            </a:extLst>
          </p:cNvPr>
          <p:cNvSpPr txBox="1"/>
          <p:nvPr/>
        </p:nvSpPr>
        <p:spPr>
          <a:xfrm>
            <a:off x="385103" y="6169580"/>
            <a:ext cx="8305800" cy="369332"/>
          </a:xfrm>
          <a:prstGeom prst="rect">
            <a:avLst/>
          </a:prstGeom>
          <a:noFill/>
        </p:spPr>
        <p:txBody>
          <a:bodyPr wrap="square" rtlCol="0">
            <a:spAutoFit/>
          </a:bodyPr>
          <a:lstStyle/>
          <a:p>
            <a:r>
              <a:rPr lang="fr-FR" dirty="0"/>
              <a:t>Insert logos of </a:t>
            </a:r>
            <a:r>
              <a:rPr lang="fr-FR" dirty="0" err="1"/>
              <a:t>your</a:t>
            </a:r>
            <a:r>
              <a:rPr lang="fr-FR" dirty="0"/>
              <a:t> </a:t>
            </a:r>
            <a:r>
              <a:rPr lang="fr-FR" dirty="0" err="1"/>
              <a:t>lab</a:t>
            </a:r>
            <a:r>
              <a:rPr lang="fr-FR" dirty="0"/>
              <a:t>/institution </a:t>
            </a:r>
            <a:r>
              <a:rPr lang="fr-FR" dirty="0" err="1"/>
              <a:t>here</a:t>
            </a:r>
            <a:endParaRPr lang="fr-FR" dirty="0"/>
          </a:p>
        </p:txBody>
      </p:sp>
    </p:spTree>
    <p:extLst>
      <p:ext uri="{BB962C8B-B14F-4D97-AF65-F5344CB8AC3E}">
        <p14:creationId xmlns:p14="http://schemas.microsoft.com/office/powerpoint/2010/main" val="3880572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777305"/>
            <a:ext cx="7010400" cy="923330"/>
          </a:xfrm>
          <a:prstGeom prst="rect">
            <a:avLst/>
          </a:prstGeom>
          <a:noFill/>
        </p:spPr>
        <p:txBody>
          <a:bodyPr wrap="square" rtlCol="0">
            <a:spAutoFit/>
          </a:bodyPr>
          <a:lstStyle/>
          <a:p>
            <a:r>
              <a:rPr lang="fr-FR" b="1" dirty="0" err="1"/>
              <a:t>Graphical</a:t>
            </a:r>
            <a:r>
              <a:rPr lang="fr-FR" b="1" dirty="0"/>
              <a:t> Abstract</a:t>
            </a:r>
            <a:endParaRPr lang="fr-FR" dirty="0"/>
          </a:p>
          <a:p>
            <a:endParaRPr lang="fr-FR" b="1" dirty="0"/>
          </a:p>
          <a:p>
            <a:r>
              <a:rPr lang="fr-FR" dirty="0"/>
              <a:t>Use one slide</a:t>
            </a:r>
          </a:p>
        </p:txBody>
      </p:sp>
      <p:sp>
        <p:nvSpPr>
          <p:cNvPr id="5" name="Rectangle 4"/>
          <p:cNvSpPr/>
          <p:nvPr/>
        </p:nvSpPr>
        <p:spPr>
          <a:xfrm>
            <a:off x="2286000" y="685800"/>
            <a:ext cx="4114800" cy="461665"/>
          </a:xfrm>
          <a:prstGeom prst="rect">
            <a:avLst/>
          </a:prstGeom>
        </p:spPr>
        <p:txBody>
          <a:bodyPr wrap="square">
            <a:spAutoFit/>
          </a:bodyPr>
          <a:lstStyle/>
          <a:p>
            <a:pPr algn="ctr"/>
            <a:r>
              <a:rPr lang="en-US" sz="2400" b="1" dirty="0"/>
              <a:t>Title of the Presentation</a:t>
            </a:r>
          </a:p>
        </p:txBody>
      </p:sp>
      <p:sp>
        <p:nvSpPr>
          <p:cNvPr id="12" name="Slide Number Placeholder 11"/>
          <p:cNvSpPr>
            <a:spLocks noGrp="1"/>
          </p:cNvSpPr>
          <p:nvPr>
            <p:ph type="sldNum" sz="quarter" idx="12"/>
          </p:nvPr>
        </p:nvSpPr>
        <p:spPr/>
        <p:txBody>
          <a:bodyPr/>
          <a:lstStyle/>
          <a:p>
            <a:fld id="{FCAEAE96-855E-42B1-8DE9-9C9E68DE18C5}" type="slidenum">
              <a:rPr lang="fr-FR" smtClean="0">
                <a:latin typeface="Arial" panose="020B0604020202020204" pitchFamily="34" charset="0"/>
                <a:cs typeface="Arial" panose="020B0604020202020204" pitchFamily="34" charset="0"/>
              </a:rPr>
              <a:pPr/>
              <a:t>2</a:t>
            </a:fld>
            <a:endParaRPr lang="fr-FR"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5D08C47-11AF-4230-9B0A-50077A8D4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70616"/>
            <a:ext cx="9144000" cy="1087384"/>
          </a:xfrm>
          <a:prstGeom prst="rect">
            <a:avLst/>
          </a:prstGeom>
        </p:spPr>
      </p:pic>
    </p:spTree>
    <p:extLst>
      <p:ext uri="{BB962C8B-B14F-4D97-AF65-F5344CB8AC3E}">
        <p14:creationId xmlns:p14="http://schemas.microsoft.com/office/powerpoint/2010/main" val="255861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1"/>
          <p:cNvSpPr>
            <a:spLocks noGrp="1"/>
          </p:cNvSpPr>
          <p:nvPr>
            <p:ph type="sldNum" sz="quarter" idx="12"/>
          </p:nvPr>
        </p:nvSpPr>
        <p:spPr/>
        <p:txBody>
          <a:bodyPr/>
          <a:lstStyle/>
          <a:p>
            <a:fld id="{FCAEAE96-855E-42B1-8DE9-9C9E68DE18C5}" type="slidenum">
              <a:rPr lang="fr-FR" smtClean="0">
                <a:latin typeface="Arial" panose="020B0604020202020204" pitchFamily="34" charset="0"/>
                <a:cs typeface="Arial" panose="020B0604020202020204" pitchFamily="34" charset="0"/>
              </a:rPr>
              <a:pPr/>
              <a:t>3</a:t>
            </a:fld>
            <a:endParaRPr lang="fr-FR"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5D08C47-11AF-4230-9B0A-50077A8D4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70616"/>
            <a:ext cx="9144000" cy="1087384"/>
          </a:xfrm>
          <a:prstGeom prst="rect">
            <a:avLst/>
          </a:prstGeom>
        </p:spPr>
      </p:pic>
      <p:sp>
        <p:nvSpPr>
          <p:cNvPr id="6" name="TextBox 5">
            <a:extLst>
              <a:ext uri="{FF2B5EF4-FFF2-40B4-BE49-F238E27FC236}">
                <a16:creationId xmlns:a16="http://schemas.microsoft.com/office/drawing/2014/main" id="{FF4E4F2F-1E55-44A4-8832-84E477F385C3}"/>
              </a:ext>
            </a:extLst>
          </p:cNvPr>
          <p:cNvSpPr txBox="1"/>
          <p:nvPr/>
        </p:nvSpPr>
        <p:spPr>
          <a:xfrm>
            <a:off x="609600" y="609600"/>
            <a:ext cx="7924800" cy="3693319"/>
          </a:xfrm>
          <a:prstGeom prst="rect">
            <a:avLst/>
          </a:prstGeom>
          <a:noFill/>
        </p:spPr>
        <p:txBody>
          <a:bodyPr wrap="square" rtlCol="0">
            <a:spAutoFit/>
          </a:bodyPr>
          <a:lstStyle/>
          <a:p>
            <a:r>
              <a:rPr lang="fr-FR" b="1" dirty="0"/>
              <a:t>Abstract: </a:t>
            </a:r>
            <a:r>
              <a:rPr lang="fr-FR" dirty="0"/>
              <a:t>One slide, </a:t>
            </a:r>
            <a:r>
              <a:rPr lang="en-US" dirty="0"/>
              <a:t>maximum 250 words without figure</a:t>
            </a:r>
            <a:endParaRPr lang="fr-FR" dirty="0"/>
          </a:p>
          <a:p>
            <a:endParaRPr lang="fr-FR" dirty="0"/>
          </a:p>
          <a:p>
            <a:pPr algn="just"/>
            <a:r>
              <a:rPr lang="en-US" dirty="0"/>
              <a:t>The 7</a:t>
            </a:r>
            <a:r>
              <a:rPr lang="en-US" altLang="zh-CN" dirty="0"/>
              <a:t>th </a:t>
            </a:r>
            <a:r>
              <a:rPr lang="en-US" dirty="0"/>
              <a:t>International Electronic Conference on Medicinal Chemistry is absolutely free of charge for contributors and visitors. All accepted submissions will be displayed on the internet, at https://sciforum.net/conference/ECMC20201 ,on November 1–30, 2021. Researchers are invited to present their work under the form of slides using the template provided by the Conference (see Instructions for Authors). Abstracts can be submitted on line at http://www.sciforum.net/login from now until October 18, 2021. Acceptance will be notified within a week after submission of the abstract.</a:t>
            </a:r>
          </a:p>
          <a:p>
            <a:pPr algn="just"/>
            <a:endParaRPr lang="fr-FR" dirty="0"/>
          </a:p>
          <a:p>
            <a:endParaRPr lang="en-US" dirty="0"/>
          </a:p>
          <a:p>
            <a:r>
              <a:rPr lang="fr-FR" b="1" dirty="0"/>
              <a:t>Keywords: </a:t>
            </a:r>
            <a:r>
              <a:rPr lang="fr-FR" dirty="0"/>
              <a:t>3 to 5 keywords in </a:t>
            </a:r>
            <a:r>
              <a:rPr lang="fr-FR" dirty="0" err="1"/>
              <a:t>alphabetical</a:t>
            </a:r>
            <a:r>
              <a:rPr lang="fr-FR" dirty="0"/>
              <a:t> </a:t>
            </a:r>
            <a:r>
              <a:rPr lang="fr-FR" dirty="0" err="1"/>
              <a:t>order</a:t>
            </a:r>
            <a:r>
              <a:rPr lang="fr-FR" dirty="0"/>
              <a:t> and </a:t>
            </a:r>
            <a:r>
              <a:rPr lang="fr-FR" dirty="0" err="1"/>
              <a:t>separated</a:t>
            </a:r>
            <a:r>
              <a:rPr lang="fr-FR" dirty="0"/>
              <a:t> by semi colons</a:t>
            </a:r>
            <a:endParaRPr lang="fr-FR" b="1" dirty="0"/>
          </a:p>
        </p:txBody>
      </p:sp>
    </p:spTree>
    <p:extLst>
      <p:ext uri="{BB962C8B-B14F-4D97-AF65-F5344CB8AC3E}">
        <p14:creationId xmlns:p14="http://schemas.microsoft.com/office/powerpoint/2010/main" val="49836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1"/>
          <p:cNvSpPr>
            <a:spLocks noGrp="1"/>
          </p:cNvSpPr>
          <p:nvPr>
            <p:ph type="sldNum" sz="quarter" idx="12"/>
          </p:nvPr>
        </p:nvSpPr>
        <p:spPr/>
        <p:txBody>
          <a:bodyPr/>
          <a:lstStyle/>
          <a:p>
            <a:fld id="{FCAEAE96-855E-42B1-8DE9-9C9E68DE18C5}" type="slidenum">
              <a:rPr lang="fr-FR" smtClean="0">
                <a:latin typeface="Arial" panose="020B0604020202020204" pitchFamily="34" charset="0"/>
                <a:cs typeface="Arial" panose="020B0604020202020204" pitchFamily="34" charset="0"/>
              </a:rPr>
              <a:pPr/>
              <a:t>4</a:t>
            </a:fld>
            <a:endParaRPr lang="fr-FR"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5D08C47-11AF-4230-9B0A-50077A8D4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70616"/>
            <a:ext cx="9144000" cy="1087384"/>
          </a:xfrm>
          <a:prstGeom prst="rect">
            <a:avLst/>
          </a:prstGeom>
        </p:spPr>
      </p:pic>
      <p:sp>
        <p:nvSpPr>
          <p:cNvPr id="5" name="TextBox 4">
            <a:extLst>
              <a:ext uri="{FF2B5EF4-FFF2-40B4-BE49-F238E27FC236}">
                <a16:creationId xmlns:a16="http://schemas.microsoft.com/office/drawing/2014/main" id="{DD04F326-65EB-4336-8C2B-B7016DD553EB}"/>
              </a:ext>
            </a:extLst>
          </p:cNvPr>
          <p:cNvSpPr txBox="1"/>
          <p:nvPr/>
        </p:nvSpPr>
        <p:spPr>
          <a:xfrm>
            <a:off x="685800" y="609600"/>
            <a:ext cx="7848600" cy="461665"/>
          </a:xfrm>
          <a:prstGeom prst="rect">
            <a:avLst/>
          </a:prstGeom>
          <a:noFill/>
        </p:spPr>
        <p:txBody>
          <a:bodyPr wrap="square" rtlCol="0">
            <a:spAutoFit/>
          </a:bodyPr>
          <a:lstStyle/>
          <a:p>
            <a:r>
              <a:rPr lang="fr-FR" sz="2400" b="1" dirty="0"/>
              <a:t>Introduction</a:t>
            </a:r>
          </a:p>
        </p:txBody>
      </p:sp>
    </p:spTree>
    <p:extLst>
      <p:ext uri="{BB962C8B-B14F-4D97-AF65-F5344CB8AC3E}">
        <p14:creationId xmlns:p14="http://schemas.microsoft.com/office/powerpoint/2010/main" val="145851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1"/>
          <p:cNvSpPr>
            <a:spLocks noGrp="1"/>
          </p:cNvSpPr>
          <p:nvPr>
            <p:ph type="sldNum" sz="quarter" idx="12"/>
          </p:nvPr>
        </p:nvSpPr>
        <p:spPr/>
        <p:txBody>
          <a:bodyPr/>
          <a:lstStyle/>
          <a:p>
            <a:fld id="{FCAEAE96-855E-42B1-8DE9-9C9E68DE18C5}" type="slidenum">
              <a:rPr lang="fr-FR" smtClean="0">
                <a:latin typeface="Arial" panose="020B0604020202020204" pitchFamily="34" charset="0"/>
                <a:cs typeface="Arial" panose="020B0604020202020204" pitchFamily="34" charset="0"/>
              </a:rPr>
              <a:pPr/>
              <a:t>5</a:t>
            </a:fld>
            <a:endParaRPr lang="fr-FR"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5D08C47-11AF-4230-9B0A-50077A8D4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70616"/>
            <a:ext cx="9144000" cy="1087384"/>
          </a:xfrm>
          <a:prstGeom prst="rect">
            <a:avLst/>
          </a:prstGeom>
        </p:spPr>
      </p:pic>
      <p:sp>
        <p:nvSpPr>
          <p:cNvPr id="6" name="TextBox 5">
            <a:extLst>
              <a:ext uri="{FF2B5EF4-FFF2-40B4-BE49-F238E27FC236}">
                <a16:creationId xmlns:a16="http://schemas.microsoft.com/office/drawing/2014/main" id="{0228D7A8-44E3-430C-AAD3-4A5580FD7912}"/>
              </a:ext>
            </a:extLst>
          </p:cNvPr>
          <p:cNvSpPr txBox="1"/>
          <p:nvPr/>
        </p:nvSpPr>
        <p:spPr>
          <a:xfrm>
            <a:off x="609600" y="685800"/>
            <a:ext cx="8153400" cy="461665"/>
          </a:xfrm>
          <a:prstGeom prst="rect">
            <a:avLst/>
          </a:prstGeom>
          <a:noFill/>
        </p:spPr>
        <p:txBody>
          <a:bodyPr wrap="square" rtlCol="0">
            <a:spAutoFit/>
          </a:bodyPr>
          <a:lstStyle/>
          <a:p>
            <a:r>
              <a:rPr lang="fr-FR" sz="2400" b="1" dirty="0" err="1"/>
              <a:t>Results</a:t>
            </a:r>
            <a:r>
              <a:rPr lang="fr-FR" sz="2400" b="1" dirty="0"/>
              <a:t> and discussion</a:t>
            </a:r>
          </a:p>
        </p:txBody>
      </p:sp>
    </p:spTree>
    <p:extLst>
      <p:ext uri="{BB962C8B-B14F-4D97-AF65-F5344CB8AC3E}">
        <p14:creationId xmlns:p14="http://schemas.microsoft.com/office/powerpoint/2010/main" val="2928138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1"/>
          <p:cNvSpPr>
            <a:spLocks noGrp="1"/>
          </p:cNvSpPr>
          <p:nvPr>
            <p:ph type="sldNum" sz="quarter" idx="12"/>
          </p:nvPr>
        </p:nvSpPr>
        <p:spPr/>
        <p:txBody>
          <a:bodyPr/>
          <a:lstStyle/>
          <a:p>
            <a:fld id="{FCAEAE96-855E-42B1-8DE9-9C9E68DE18C5}" type="slidenum">
              <a:rPr lang="fr-FR" smtClean="0">
                <a:latin typeface="Arial" panose="020B0604020202020204" pitchFamily="34" charset="0"/>
                <a:cs typeface="Arial" panose="020B0604020202020204" pitchFamily="34" charset="0"/>
              </a:rPr>
              <a:pPr/>
              <a:t>6</a:t>
            </a:fld>
            <a:endParaRPr lang="fr-FR"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5D08C47-11AF-4230-9B0A-50077A8D4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70616"/>
            <a:ext cx="9144000" cy="1087384"/>
          </a:xfrm>
          <a:prstGeom prst="rect">
            <a:avLst/>
          </a:prstGeom>
        </p:spPr>
      </p:pic>
      <p:sp>
        <p:nvSpPr>
          <p:cNvPr id="5" name="TextBox 4">
            <a:extLst>
              <a:ext uri="{FF2B5EF4-FFF2-40B4-BE49-F238E27FC236}">
                <a16:creationId xmlns:a16="http://schemas.microsoft.com/office/drawing/2014/main" id="{91015C6E-DACC-46D7-9A51-5411FFCCCE22}"/>
              </a:ext>
            </a:extLst>
          </p:cNvPr>
          <p:cNvSpPr txBox="1"/>
          <p:nvPr/>
        </p:nvSpPr>
        <p:spPr>
          <a:xfrm>
            <a:off x="609600" y="609600"/>
            <a:ext cx="8153400" cy="461665"/>
          </a:xfrm>
          <a:prstGeom prst="rect">
            <a:avLst/>
          </a:prstGeom>
          <a:noFill/>
        </p:spPr>
        <p:txBody>
          <a:bodyPr wrap="square" rtlCol="0">
            <a:spAutoFit/>
          </a:bodyPr>
          <a:lstStyle/>
          <a:p>
            <a:r>
              <a:rPr lang="fr-FR" sz="2400" b="1" dirty="0"/>
              <a:t>Conclusions</a:t>
            </a:r>
          </a:p>
        </p:txBody>
      </p:sp>
    </p:spTree>
    <p:extLst>
      <p:ext uri="{BB962C8B-B14F-4D97-AF65-F5344CB8AC3E}">
        <p14:creationId xmlns:p14="http://schemas.microsoft.com/office/powerpoint/2010/main" val="9397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1"/>
          <p:cNvSpPr>
            <a:spLocks noGrp="1"/>
          </p:cNvSpPr>
          <p:nvPr>
            <p:ph type="sldNum" sz="quarter" idx="12"/>
          </p:nvPr>
        </p:nvSpPr>
        <p:spPr/>
        <p:txBody>
          <a:bodyPr/>
          <a:lstStyle/>
          <a:p>
            <a:fld id="{FCAEAE96-855E-42B1-8DE9-9C9E68DE18C5}" type="slidenum">
              <a:rPr lang="fr-FR" smtClean="0">
                <a:latin typeface="Arial" panose="020B0604020202020204" pitchFamily="34" charset="0"/>
                <a:cs typeface="Arial" panose="020B0604020202020204" pitchFamily="34" charset="0"/>
              </a:rPr>
              <a:pPr/>
              <a:t>7</a:t>
            </a:fld>
            <a:endParaRPr lang="fr-FR"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5D08C47-11AF-4230-9B0A-50077A8D4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70616"/>
            <a:ext cx="9144000" cy="1087384"/>
          </a:xfrm>
          <a:prstGeom prst="rect">
            <a:avLst/>
          </a:prstGeom>
        </p:spPr>
      </p:pic>
      <p:sp>
        <p:nvSpPr>
          <p:cNvPr id="6" name="TextBox 5">
            <a:extLst>
              <a:ext uri="{FF2B5EF4-FFF2-40B4-BE49-F238E27FC236}">
                <a16:creationId xmlns:a16="http://schemas.microsoft.com/office/drawing/2014/main" id="{7BB60A73-C7B6-4942-9460-6A11453E996F}"/>
              </a:ext>
            </a:extLst>
          </p:cNvPr>
          <p:cNvSpPr txBox="1"/>
          <p:nvPr/>
        </p:nvSpPr>
        <p:spPr>
          <a:xfrm>
            <a:off x="609600" y="609600"/>
            <a:ext cx="8153400" cy="1107996"/>
          </a:xfrm>
          <a:prstGeom prst="rect">
            <a:avLst/>
          </a:prstGeom>
          <a:noFill/>
        </p:spPr>
        <p:txBody>
          <a:bodyPr wrap="square" rtlCol="0">
            <a:spAutoFit/>
          </a:bodyPr>
          <a:lstStyle/>
          <a:p>
            <a:r>
              <a:rPr lang="fr-FR" sz="2400" b="1" dirty="0" err="1"/>
              <a:t>Acknowledgments</a:t>
            </a:r>
            <a:endParaRPr lang="fr-FR" sz="2400" b="1" dirty="0"/>
          </a:p>
          <a:p>
            <a:endParaRPr lang="fr-FR" sz="2400" b="1" dirty="0"/>
          </a:p>
          <a:p>
            <a:r>
              <a:rPr lang="fr-FR" dirty="0"/>
              <a:t>Insert </a:t>
            </a:r>
            <a:r>
              <a:rPr lang="fr-FR" dirty="0" err="1"/>
              <a:t>here</a:t>
            </a:r>
            <a:r>
              <a:rPr lang="fr-FR" dirty="0"/>
              <a:t>, logos of sponsors </a:t>
            </a:r>
          </a:p>
        </p:txBody>
      </p:sp>
    </p:spTree>
    <p:extLst>
      <p:ext uri="{BB962C8B-B14F-4D97-AF65-F5344CB8AC3E}">
        <p14:creationId xmlns:p14="http://schemas.microsoft.com/office/powerpoint/2010/main" val="1042582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208</Words>
  <Application>Microsoft Office PowerPoint</Application>
  <PresentationFormat>On-screen Show (4:3)</PresentationFormat>
  <Paragraphs>46</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宋体</vt: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MDPI</cp:lastModifiedBy>
  <cp:revision>91</cp:revision>
  <dcterms:created xsi:type="dcterms:W3CDTF">2015-04-04T09:45:50Z</dcterms:created>
  <dcterms:modified xsi:type="dcterms:W3CDTF">2021-06-07T03:50:22Z</dcterms:modified>
</cp:coreProperties>
</file>