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10600030101010101" charset="0"/>
      <p:regular r:id="rId5"/>
    </p:embeddedFont>
    <p:embeddedFont>
      <p:font typeface="Suisse Int'l Bold" panose="020B0604020202020204" charset="0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310E"/>
    <a:srgbClr val="01B69A"/>
    <a:srgbClr val="0A3E15"/>
    <a:srgbClr val="5B7F97"/>
    <a:srgbClr val="728EA0"/>
    <a:srgbClr val="698495"/>
    <a:srgbClr val="F2B866"/>
    <a:srgbClr val="125F55"/>
    <a:srgbClr val="83A954"/>
    <a:srgbClr val="91B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8726F-B43D-4B16-9D19-6D37FEE340D4}" v="3" dt="2026-09-16T09:00:53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7" d="100"/>
          <a:sy n="17" d="100"/>
        </p:scale>
        <p:origin x="3180" y="180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lu Lin" userId="c0777a1b-8ec6-4c29-890e-114edf3ff2b7" providerId="ADAL" clId="{8F89AA2B-24BA-41C7-B8F2-4888AA4EC863}"/>
    <pc:docChg chg="modSld">
      <pc:chgData name="Danlu Lin" userId="c0777a1b-8ec6-4c29-890e-114edf3ff2b7" providerId="ADAL" clId="{8F89AA2B-24BA-41C7-B8F2-4888AA4EC863}" dt="2026-09-16T09:00:53.728" v="2"/>
      <pc:docMkLst>
        <pc:docMk/>
      </pc:docMkLst>
      <pc:sldChg chg="modSp">
        <pc:chgData name="Danlu Lin" userId="c0777a1b-8ec6-4c29-890e-114edf3ff2b7" providerId="ADAL" clId="{8F89AA2B-24BA-41C7-B8F2-4888AA4EC863}" dt="2026-09-16T09:00:53.728" v="2"/>
        <pc:sldMkLst>
          <pc:docMk/>
          <pc:sldMk cId="0" sldId="256"/>
        </pc:sldMkLst>
        <pc:spChg chg="mod">
          <ac:chgData name="Danlu Lin" userId="c0777a1b-8ec6-4c29-890e-114edf3ff2b7" providerId="ADAL" clId="{8F89AA2B-24BA-41C7-B8F2-4888AA4EC863}" dt="2026-09-16T09:00:53.728" v="2"/>
          <ac:spMkLst>
            <pc:docMk/>
            <pc:sldMk cId="0" sldId="256"/>
            <ac:spMk id="2180" creationId="{00000000-0000-0000-0000-000000000000}"/>
          </ac:spMkLst>
        </pc:spChg>
        <pc:picChg chg="mod">
          <ac:chgData name="Danlu Lin" userId="c0777a1b-8ec6-4c29-890e-114edf3ff2b7" providerId="ADAL" clId="{8F89AA2B-24BA-41C7-B8F2-4888AA4EC863}" dt="2026-09-16T08:59:43.595" v="0" actId="14826"/>
          <ac:picMkLst>
            <pc:docMk/>
            <pc:sldMk cId="0" sldId="256"/>
            <ac:picMk id="5" creationId="{7473BDF2-E503-0954-1815-0AAF603CE8C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A3E15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81447"/>
            <a:ext cx="30199828" cy="1007964"/>
          </a:xfrm>
          <a:prstGeom prst="rect">
            <a:avLst/>
          </a:prstGeom>
          <a:solidFill>
            <a:srgbClr val="98310E"/>
          </a:solidFill>
          <a:ln>
            <a:solidFill>
              <a:srgbClr val="125F55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https://sciforum.net/event/IOCT2027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98310E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98310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98310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98310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98310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73BDF2-E503-0954-1815-0AAF603CE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2" y="-8643"/>
            <a:ext cx="30130245" cy="29357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5245</TotalTime>
  <Words>74</Words>
  <Application>Microsoft Office PowerPoint</Application>
  <PresentationFormat>自定义</PresentationFormat>
  <Paragraphs>16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Suisse Int'l</vt:lpstr>
      <vt:lpstr>Suisse Int'l Bold</vt:lpstr>
      <vt:lpstr>Arial</vt:lpstr>
      <vt:lpstr>Calibri</vt:lpstr>
      <vt:lpstr>Office Theme</vt:lpstr>
      <vt:lpstr>PowerPoint 演示文稿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117</cp:revision>
  <dcterms:created xsi:type="dcterms:W3CDTF">2007-01-10T04:59:32Z</dcterms:created>
  <dcterms:modified xsi:type="dcterms:W3CDTF">2026-09-16T09:01:33Z</dcterms:modified>
</cp:coreProperties>
</file>