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396325" cy="3027521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36">
          <p15:clr>
            <a:srgbClr val="A4A3A4"/>
          </p15:clr>
        </p15:guide>
        <p15:guide id="2" pos="67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362F"/>
    <a:srgbClr val="315F91"/>
    <a:srgbClr val="FD8AC5"/>
    <a:srgbClr val="2D7F2A"/>
    <a:srgbClr val="FFFFFF"/>
    <a:srgbClr val="CC0000"/>
    <a:srgbClr val="C60C30"/>
    <a:srgbClr val="A50021"/>
    <a:srgbClr val="003478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>
      <p:cViewPr>
        <p:scale>
          <a:sx n="25" d="100"/>
          <a:sy n="25" d="100"/>
        </p:scale>
        <p:origin x="1840" y="-80"/>
      </p:cViewPr>
      <p:guideLst>
        <p:guide orient="horz" pos="9536"/>
        <p:guide pos="67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4388" y="744538"/>
            <a:ext cx="263048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725" y="9404941"/>
            <a:ext cx="18186876" cy="64895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9449" y="17155954"/>
            <a:ext cx="14977428" cy="773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3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5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0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6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62" y="19454634"/>
            <a:ext cx="18186876" cy="6012994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0162" y="12831933"/>
            <a:ext cx="18186876" cy="662270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85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706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56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341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9269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5122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097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6829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3667" y="31186275"/>
            <a:ext cx="22350989" cy="88204590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11262" y="31186275"/>
            <a:ext cx="22350986" cy="88204590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16" y="1212412"/>
            <a:ext cx="19256693" cy="50458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16" y="6776884"/>
            <a:ext cx="9453759" cy="282428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53" indent="0">
              <a:buNone/>
              <a:defRPr sz="6500" b="1"/>
            </a:lvl2pPr>
            <a:lvl3pPr marL="2951706" indent="0">
              <a:buNone/>
              <a:defRPr sz="5800" b="1"/>
            </a:lvl3pPr>
            <a:lvl4pPr marL="4427560" indent="0">
              <a:buNone/>
              <a:defRPr sz="5200" b="1"/>
            </a:lvl4pPr>
            <a:lvl5pPr marL="5903413" indent="0">
              <a:buNone/>
              <a:defRPr sz="5200" b="1"/>
            </a:lvl5pPr>
            <a:lvl6pPr marL="7379269" indent="0">
              <a:buNone/>
              <a:defRPr sz="5200" b="1"/>
            </a:lvl6pPr>
            <a:lvl7pPr marL="8855122" indent="0">
              <a:buNone/>
              <a:defRPr sz="5200" b="1"/>
            </a:lvl7pPr>
            <a:lvl8pPr marL="10330976" indent="0">
              <a:buNone/>
              <a:defRPr sz="5200" b="1"/>
            </a:lvl8pPr>
            <a:lvl9pPr marL="11806829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16" y="9601167"/>
            <a:ext cx="9453759" cy="1744329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9039" y="6776884"/>
            <a:ext cx="9457473" cy="2824283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53" indent="0">
              <a:buNone/>
              <a:defRPr sz="6500" b="1"/>
            </a:lvl2pPr>
            <a:lvl3pPr marL="2951706" indent="0">
              <a:buNone/>
              <a:defRPr sz="5800" b="1"/>
            </a:lvl3pPr>
            <a:lvl4pPr marL="4427560" indent="0">
              <a:buNone/>
              <a:defRPr sz="5200" b="1"/>
            </a:lvl4pPr>
            <a:lvl5pPr marL="5903413" indent="0">
              <a:buNone/>
              <a:defRPr sz="5200" b="1"/>
            </a:lvl5pPr>
            <a:lvl6pPr marL="7379269" indent="0">
              <a:buNone/>
              <a:defRPr sz="5200" b="1"/>
            </a:lvl6pPr>
            <a:lvl7pPr marL="8855122" indent="0">
              <a:buNone/>
              <a:defRPr sz="5200" b="1"/>
            </a:lvl7pPr>
            <a:lvl8pPr marL="10330976" indent="0">
              <a:buNone/>
              <a:defRPr sz="5200" b="1"/>
            </a:lvl8pPr>
            <a:lvl9pPr marL="11806829" indent="0">
              <a:buNone/>
              <a:defRPr sz="5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9039" y="9601167"/>
            <a:ext cx="9457473" cy="17443290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17" y="1205402"/>
            <a:ext cx="7039244" cy="5129967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5369" y="1205408"/>
            <a:ext cx="11961140" cy="25839056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817" y="6335375"/>
            <a:ext cx="7039244" cy="20709089"/>
          </a:xfrm>
        </p:spPr>
        <p:txBody>
          <a:bodyPr/>
          <a:lstStyle>
            <a:lvl1pPr marL="0" indent="0">
              <a:buNone/>
              <a:defRPr sz="4500"/>
            </a:lvl1pPr>
            <a:lvl2pPr marL="1475853" indent="0">
              <a:buNone/>
              <a:defRPr sz="3900"/>
            </a:lvl2pPr>
            <a:lvl3pPr marL="2951706" indent="0">
              <a:buNone/>
              <a:defRPr sz="3200"/>
            </a:lvl3pPr>
            <a:lvl4pPr marL="4427560" indent="0">
              <a:buNone/>
              <a:defRPr sz="2900"/>
            </a:lvl4pPr>
            <a:lvl5pPr marL="5903413" indent="0">
              <a:buNone/>
              <a:defRPr sz="2900"/>
            </a:lvl5pPr>
            <a:lvl6pPr marL="7379269" indent="0">
              <a:buNone/>
              <a:defRPr sz="2900"/>
            </a:lvl6pPr>
            <a:lvl7pPr marL="8855122" indent="0">
              <a:buNone/>
              <a:defRPr sz="2900"/>
            </a:lvl7pPr>
            <a:lvl8pPr marL="10330976" indent="0">
              <a:buNone/>
              <a:defRPr sz="2900"/>
            </a:lvl8pPr>
            <a:lvl9pPr marL="11806829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3829" y="21192649"/>
            <a:ext cx="12837795" cy="2501912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3829" y="2705146"/>
            <a:ext cx="12837795" cy="18165128"/>
          </a:xfrm>
        </p:spPr>
        <p:txBody>
          <a:bodyPr rtlCol="0">
            <a:normAutofit/>
          </a:bodyPr>
          <a:lstStyle>
            <a:lvl1pPr marL="0" indent="0">
              <a:buNone/>
              <a:defRPr sz="10300"/>
            </a:lvl1pPr>
            <a:lvl2pPr marL="1475853" indent="0">
              <a:buNone/>
              <a:defRPr sz="9000"/>
            </a:lvl2pPr>
            <a:lvl3pPr marL="2951706" indent="0">
              <a:buNone/>
              <a:defRPr sz="7700"/>
            </a:lvl3pPr>
            <a:lvl4pPr marL="4427560" indent="0">
              <a:buNone/>
              <a:defRPr sz="6500"/>
            </a:lvl4pPr>
            <a:lvl5pPr marL="5903413" indent="0">
              <a:buNone/>
              <a:defRPr sz="6500"/>
            </a:lvl5pPr>
            <a:lvl6pPr marL="7379269" indent="0">
              <a:buNone/>
              <a:defRPr sz="6500"/>
            </a:lvl6pPr>
            <a:lvl7pPr marL="8855122" indent="0">
              <a:buNone/>
              <a:defRPr sz="6500"/>
            </a:lvl7pPr>
            <a:lvl8pPr marL="10330976" indent="0">
              <a:buNone/>
              <a:defRPr sz="6500"/>
            </a:lvl8pPr>
            <a:lvl9pPr marL="11806829" indent="0">
              <a:buNone/>
              <a:defRPr sz="6500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3829" y="23694561"/>
            <a:ext cx="12837795" cy="3553130"/>
          </a:xfrm>
        </p:spPr>
        <p:txBody>
          <a:bodyPr/>
          <a:lstStyle>
            <a:lvl1pPr marL="0" indent="0">
              <a:buNone/>
              <a:defRPr sz="4500"/>
            </a:lvl1pPr>
            <a:lvl2pPr marL="1475853" indent="0">
              <a:buNone/>
              <a:defRPr sz="3900"/>
            </a:lvl2pPr>
            <a:lvl3pPr marL="2951706" indent="0">
              <a:buNone/>
              <a:defRPr sz="3200"/>
            </a:lvl3pPr>
            <a:lvl4pPr marL="4427560" indent="0">
              <a:buNone/>
              <a:defRPr sz="2900"/>
            </a:lvl4pPr>
            <a:lvl5pPr marL="5903413" indent="0">
              <a:buNone/>
              <a:defRPr sz="2900"/>
            </a:lvl5pPr>
            <a:lvl6pPr marL="7379269" indent="0">
              <a:buNone/>
              <a:defRPr sz="2900"/>
            </a:lvl6pPr>
            <a:lvl7pPr marL="8855122" indent="0">
              <a:buNone/>
              <a:defRPr sz="2900"/>
            </a:lvl7pPr>
            <a:lvl8pPr marL="10330976" indent="0">
              <a:buNone/>
              <a:defRPr sz="2900"/>
            </a:lvl8pPr>
            <a:lvl9pPr marL="11806829" indent="0">
              <a:buNone/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299460" y="5354227"/>
            <a:ext cx="11262788" cy="1140366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3671" y="5354227"/>
            <a:ext cx="33439187" cy="1140366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9975" y="1212850"/>
            <a:ext cx="19256375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9975" y="7064375"/>
            <a:ext cx="19256375" cy="1998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9975" y="28060650"/>
            <a:ext cx="4992688" cy="1611313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0438" y="28060650"/>
            <a:ext cx="6775450" cy="1611313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33663" y="28060650"/>
            <a:ext cx="4992687" cy="1611313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3900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2951163" rtl="0" eaLnBrk="0" fontAlgn="base" hangingPunct="0">
        <a:spcBef>
          <a:spcPct val="0"/>
        </a:spcBef>
        <a:spcAft>
          <a:spcPct val="0"/>
        </a:spcAft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2pPr>
      <a:lvl3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3pPr>
      <a:lvl4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4pPr>
      <a:lvl5pPr algn="ctr" defTabSz="2951163" rtl="0" eaLnBrk="0" fontAlgn="base" hangingPunct="0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5pPr>
      <a:lvl6pPr marL="4572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6pPr>
      <a:lvl7pPr marL="9144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7pPr>
      <a:lvl8pPr marL="13716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8pPr>
      <a:lvl9pPr marL="1828800" algn="ctr" defTabSz="2951163" rtl="0" fontAlgn="base">
        <a:spcBef>
          <a:spcPct val="0"/>
        </a:spcBef>
        <a:spcAft>
          <a:spcPct val="0"/>
        </a:spcAft>
        <a:defRPr sz="14200">
          <a:solidFill>
            <a:schemeClr val="tx1"/>
          </a:solidFill>
          <a:latin typeface="Calibri" pitchFamily="34" charset="0"/>
        </a:defRPr>
      </a:lvl9pPr>
    </p:titleStyle>
    <p:bodyStyle>
      <a:lvl1pPr marL="1106488" indent="-1106488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125" indent="-922338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350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4138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0513" indent="-736600" algn="l" defTabSz="29511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7193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3049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8902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4755" indent="-737927" algn="l" defTabSz="2951706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853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706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560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3413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9269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5122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0976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6829" algn="l" defTabSz="2951706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11150" y="3804914"/>
            <a:ext cx="20969288" cy="240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4" tIns="45694" rIns="91384" bIns="45694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400" b="1" dirty="0">
                <a:solidFill>
                  <a:srgbClr val="FF0000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003478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19455" y="29508439"/>
            <a:ext cx="21413788" cy="766774"/>
          </a:xfrm>
          <a:prstGeom prst="rect">
            <a:avLst/>
          </a:prstGeom>
          <a:solidFill>
            <a:srgbClr val="DF362F"/>
          </a:solidFill>
          <a:ln>
            <a:noFill/>
          </a:ln>
        </p:spPr>
        <p:txBody>
          <a:bodyPr lIns="210721" tIns="105359" rIns="210721" bIns="105359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https://sciforum.net/event/IOCCR2027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992188" y="6323261"/>
            <a:ext cx="194913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4" name="TextBox 3"/>
          <p:cNvSpPr txBox="1"/>
          <p:nvPr/>
        </p:nvSpPr>
        <p:spPr>
          <a:xfrm>
            <a:off x="330200" y="6723318"/>
            <a:ext cx="10090150" cy="646331"/>
          </a:xfrm>
          <a:prstGeom prst="rect">
            <a:avLst/>
          </a:prstGeom>
          <a:solidFill>
            <a:srgbClr val="DF362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INTRODUCTION &amp; AIM </a:t>
            </a:r>
            <a:endParaRPr lang="en-SG" sz="3600" dirty="0"/>
          </a:p>
        </p:txBody>
      </p:sp>
      <p:sp>
        <p:nvSpPr>
          <p:cNvPr id="31" name="TextBox 30"/>
          <p:cNvSpPr txBox="1"/>
          <p:nvPr/>
        </p:nvSpPr>
        <p:spPr>
          <a:xfrm>
            <a:off x="10972800" y="6723317"/>
            <a:ext cx="10090150" cy="646331"/>
          </a:xfrm>
          <a:prstGeom prst="rect">
            <a:avLst/>
          </a:prstGeom>
          <a:solidFill>
            <a:srgbClr val="DF362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RESULTS &amp; DISCUSSION</a:t>
            </a:r>
            <a:endParaRPr lang="en-SG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10972800" y="23554409"/>
            <a:ext cx="10090150" cy="646331"/>
          </a:xfrm>
          <a:prstGeom prst="rect">
            <a:avLst/>
          </a:prstGeom>
          <a:solidFill>
            <a:srgbClr val="DF362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CONCLUSION</a:t>
            </a:r>
            <a:endParaRPr lang="en-SG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10972800" y="26367585"/>
            <a:ext cx="10090150" cy="646331"/>
          </a:xfrm>
          <a:prstGeom prst="rect">
            <a:avLst/>
          </a:prstGeom>
          <a:solidFill>
            <a:srgbClr val="DF362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FUTURE WORK / </a:t>
            </a:r>
            <a:r>
              <a:rPr lang="en-US" altLang="zh-CN" sz="3600" dirty="0"/>
              <a:t>REFERENCES</a:t>
            </a:r>
            <a:endParaRPr lang="en-US" sz="3600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5875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0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900" y="15905344"/>
            <a:ext cx="10090150" cy="646331"/>
          </a:xfrm>
          <a:prstGeom prst="rect">
            <a:avLst/>
          </a:prstGeom>
          <a:solidFill>
            <a:srgbClr val="DF362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00" dirty="0"/>
              <a:t>METHOD</a:t>
            </a:r>
            <a:endParaRPr lang="en-SG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60CE0-5045-6746-DB0E-FC287283A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455342" cy="36871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4993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Claudiu-Gabriel Vlasie</cp:lastModifiedBy>
  <cp:revision>107</cp:revision>
  <dcterms:created xsi:type="dcterms:W3CDTF">2007-01-10T04:59:32Z</dcterms:created>
  <dcterms:modified xsi:type="dcterms:W3CDTF">2026-09-22T11:32:30Z</dcterms:modified>
</cp:coreProperties>
</file>