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3E16"/>
    <a:srgbClr val="9A4D45"/>
    <a:srgbClr val="3D290E"/>
    <a:srgbClr val="472192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C80870-72B2-4FF0-8538-ABE6C8365E5C}" v="2" dt="2025-06-11T07:47:55.1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1820" y="172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dapa (Mind) Priewwongthong" userId="f28274f1-5b6a-4545-9266-d908d7355fb6" providerId="ADAL" clId="{A8C80870-72B2-4FF0-8538-ABE6C8365E5C}"/>
    <pc:docChg chg="custSel modSld">
      <pc:chgData name="Jidapa (Mind) Priewwongthong" userId="f28274f1-5b6a-4545-9266-d908d7355fb6" providerId="ADAL" clId="{A8C80870-72B2-4FF0-8538-ABE6C8365E5C}" dt="2025-06-11T07:48:49.403" v="30" actId="20577"/>
      <pc:docMkLst>
        <pc:docMk/>
      </pc:docMkLst>
      <pc:sldChg chg="addSp delSp modSp mod">
        <pc:chgData name="Jidapa (Mind) Priewwongthong" userId="f28274f1-5b6a-4545-9266-d908d7355fb6" providerId="ADAL" clId="{A8C80870-72B2-4FF0-8538-ABE6C8365E5C}" dt="2025-06-11T07:48:49.403" v="30" actId="20577"/>
        <pc:sldMkLst>
          <pc:docMk/>
          <pc:sldMk cId="0" sldId="256"/>
        </pc:sldMkLst>
        <pc:spChg chg="mod">
          <ac:chgData name="Jidapa (Mind) Priewwongthong" userId="f28274f1-5b6a-4545-9266-d908d7355fb6" providerId="ADAL" clId="{A8C80870-72B2-4FF0-8538-ABE6C8365E5C}" dt="2025-06-11T07:48:22.913" v="9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28.399" v="11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26.253" v="10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30.459" v="12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32.990" v="13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Jidapa (Mind) Priewwongthong" userId="f28274f1-5b6a-4545-9266-d908d7355fb6" providerId="ADAL" clId="{A8C80870-72B2-4FF0-8538-ABE6C8365E5C}" dt="2025-06-11T07:48:49.403" v="30" actId="20577"/>
          <ac:spMkLst>
            <pc:docMk/>
            <pc:sldMk cId="0" sldId="256"/>
            <ac:spMk id="2180" creationId="{00000000-0000-0000-0000-000000000000}"/>
          </ac:spMkLst>
        </pc:spChg>
        <pc:picChg chg="add del mod">
          <ac:chgData name="Jidapa (Mind) Priewwongthong" userId="f28274f1-5b6a-4545-9266-d908d7355fb6" providerId="ADAL" clId="{A8C80870-72B2-4FF0-8538-ABE6C8365E5C}" dt="2025-06-11T07:47:50.211" v="3" actId="478"/>
          <ac:picMkLst>
            <pc:docMk/>
            <pc:sldMk cId="0" sldId="256"/>
            <ac:picMk id="3" creationId="{39E89D46-F250-58B5-DF22-88544DA0B0AC}"/>
          </ac:picMkLst>
        </pc:picChg>
        <pc:picChg chg="add mod">
          <ac:chgData name="Jidapa (Mind) Priewwongthong" userId="f28274f1-5b6a-4545-9266-d908d7355fb6" providerId="ADAL" clId="{A8C80870-72B2-4FF0-8538-ABE6C8365E5C}" dt="2025-06-11T07:48:01.984" v="8" actId="14100"/>
          <ac:picMkLst>
            <pc:docMk/>
            <pc:sldMk cId="0" sldId="256"/>
            <ac:picMk id="6" creationId="{0DD56DBE-49A5-DDB8-3281-5398302F383E}"/>
          </ac:picMkLst>
        </pc:picChg>
        <pc:picChg chg="del">
          <ac:chgData name="Jidapa (Mind) Priewwongthong" userId="f28274f1-5b6a-4545-9266-d908d7355fb6" providerId="ADAL" clId="{A8C80870-72B2-4FF0-8538-ABE6C8365E5C}" dt="2025-06-11T07:47:35.074" v="0" actId="478"/>
          <ac:picMkLst>
            <pc:docMk/>
            <pc:sldMk cId="0" sldId="256"/>
            <ac:picMk id="11" creationId="{1F01810A-8E79-BF38-60FD-852AB63BE26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7D3E16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https://sciforum.net/event/IOCEN2027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7D3E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6BDFF9-1B7D-6608-A2A8-6E182A805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613"/>
            <a:ext cx="21599525" cy="37181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5036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Miruna Adelina Nicolcioiu</cp:lastModifiedBy>
  <cp:revision>113</cp:revision>
  <dcterms:created xsi:type="dcterms:W3CDTF">2007-01-10T04:59:32Z</dcterms:created>
  <dcterms:modified xsi:type="dcterms:W3CDTF">2026-07-24T07:54:36Z</dcterms:modified>
</cp:coreProperties>
</file>