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175200" cy="42803763"/>
  <p:notesSz cx="6797675" cy="9926638"/>
  <p:embeddedFontLst>
    <p:embeddedFont>
      <p:font typeface="Suisse Int'l" panose="020B0504000000000000" pitchFamily="34" charset="-78"/>
      <p:regular r:id="rId5"/>
    </p:embeddedFont>
    <p:embeddedFont>
      <p:font typeface="Suisse Int'l Bold" panose="020B0804000000000000" pitchFamily="34" charset="-78"/>
      <p:bold r:id="rId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6862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337250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00587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674499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343124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011750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680373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348997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7169"/>
    <a:srgbClr val="125F55"/>
    <a:srgbClr val="83A954"/>
    <a:srgbClr val="91B354"/>
    <a:srgbClr val="2F5E96"/>
    <a:srgbClr val="472192"/>
    <a:srgbClr val="2D7F2A"/>
    <a:srgbClr val="FFFFFF"/>
    <a:srgbClr val="CC0000"/>
    <a:srgbClr val="C60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22" autoAdjust="0"/>
  </p:normalViewPr>
  <p:slideViewPr>
    <p:cSldViewPr snapToGrid="0">
      <p:cViewPr>
        <p:scale>
          <a:sx n="20" d="100"/>
          <a:sy n="20" d="100"/>
        </p:scale>
        <p:origin x="1640" y="-1992"/>
      </p:cViewPr>
      <p:guideLst>
        <p:guide orient="horz" pos="13483"/>
        <p:guide pos="95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microsoft.com/office/2016/11/relationships/changesInfo" Target="changesInfos/changesInfo1.xml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-Bianca Irimes" userId="fe77066f-b5ea-498e-8427-cd26be1e93c2" providerId="ADAL" clId="{30884959-3850-4637-8218-46856940BA89}"/>
    <pc:docChg chg="undo custSel modSld modMainMaster modNotesMaster">
      <pc:chgData name="Maria-Bianca Irimes" userId="fe77066f-b5ea-498e-8427-cd26be1e93c2" providerId="ADAL" clId="{30884959-3850-4637-8218-46856940BA89}" dt="2026-02-26T08:20:39.751" v="924" actId="14100"/>
      <pc:docMkLst>
        <pc:docMk/>
      </pc:docMkLst>
      <pc:sldChg chg="addSp delSp modSp mod modNotes">
        <pc:chgData name="Maria-Bianca Irimes" userId="fe77066f-b5ea-498e-8427-cd26be1e93c2" providerId="ADAL" clId="{30884959-3850-4637-8218-46856940BA89}" dt="2026-02-26T08:20:39.751" v="924" actId="14100"/>
        <pc:sldMkLst>
          <pc:docMk/>
          <pc:sldMk cId="0" sldId="256"/>
        </pc:sldMkLst>
        <pc:spChg chg="mod ord topLvl">
          <ac:chgData name="Maria-Bianca Irimes" userId="fe77066f-b5ea-498e-8427-cd26be1e93c2" providerId="ADAL" clId="{30884959-3850-4637-8218-46856940BA89}" dt="2026-01-28T14:40:25.423" v="904" actId="255"/>
          <ac:spMkLst>
            <pc:docMk/>
            <pc:sldMk cId="0" sldId="256"/>
            <ac:spMk id="4" creationId="{00000000-0000-0000-0000-000000000000}"/>
          </ac:spMkLst>
        </pc:spChg>
        <pc:spChg chg="add mod ord">
          <ac:chgData name="Maria-Bianca Irimes" userId="fe77066f-b5ea-498e-8427-cd26be1e93c2" providerId="ADAL" clId="{30884959-3850-4637-8218-46856940BA89}" dt="2026-02-26T08:20:12.285" v="919" actId="2085"/>
          <ac:spMkLst>
            <pc:docMk/>
            <pc:sldMk cId="0" sldId="256"/>
            <ac:spMk id="19" creationId="{9DDF70B2-423D-50BC-1661-C76C0C62BFE6}"/>
          </ac:spMkLst>
        </pc:spChg>
        <pc:spChg chg="add mod">
          <ac:chgData name="Maria-Bianca Irimes" userId="fe77066f-b5ea-498e-8427-cd26be1e93c2" providerId="ADAL" clId="{30884959-3850-4637-8218-46856940BA89}" dt="2026-01-28T14:39:00.175" v="896" actId="255"/>
          <ac:spMkLst>
            <pc:docMk/>
            <pc:sldMk cId="0" sldId="256"/>
            <ac:spMk id="21" creationId="{46DF87DD-E049-8409-72F2-C2DC22F16138}"/>
          </ac:spMkLst>
        </pc:spChg>
        <pc:spChg chg="mod">
          <ac:chgData name="Maria-Bianca Irimes" userId="fe77066f-b5ea-498e-8427-cd26be1e93c2" providerId="ADAL" clId="{30884959-3850-4637-8218-46856940BA89}" dt="2026-02-26T08:20:06.980" v="918" actId="2085"/>
          <ac:spMkLst>
            <pc:docMk/>
            <pc:sldMk cId="0" sldId="256"/>
            <ac:spMk id="23" creationId="{675EE42C-2E18-6DBE-46D7-F8B5B8589F36}"/>
          </ac:spMkLst>
        </pc:spChg>
        <pc:spChg chg="mod">
          <ac:chgData name="Maria-Bianca Irimes" userId="fe77066f-b5ea-498e-8427-cd26be1e93c2" providerId="ADAL" clId="{30884959-3850-4637-8218-46856940BA89}" dt="2026-02-26T08:20:06.980" v="918" actId="2085"/>
          <ac:spMkLst>
            <pc:docMk/>
            <pc:sldMk cId="0" sldId="256"/>
            <ac:spMk id="24" creationId="{BD109E0B-5BBB-A6D4-6A62-B0F590A46034}"/>
          </ac:spMkLst>
        </pc:spChg>
        <pc:spChg chg="add mod">
          <ac:chgData name="Maria-Bianca Irimes" userId="fe77066f-b5ea-498e-8427-cd26be1e93c2" providerId="ADAL" clId="{30884959-3850-4637-8218-46856940BA89}" dt="2026-01-28T14:39:08.294" v="897" actId="255"/>
          <ac:spMkLst>
            <pc:docMk/>
            <pc:sldMk cId="0" sldId="256"/>
            <ac:spMk id="25" creationId="{1A02E934-EFD7-85B4-029F-FC1FE8DCDB5D}"/>
          </ac:spMkLst>
        </pc:spChg>
        <pc:spChg chg="add mod ord">
          <ac:chgData name="Maria-Bianca Irimes" userId="fe77066f-b5ea-498e-8427-cd26be1e93c2" providerId="ADAL" clId="{30884959-3850-4637-8218-46856940BA89}" dt="2026-02-26T08:20:16.867" v="920" actId="2085"/>
          <ac:spMkLst>
            <pc:docMk/>
            <pc:sldMk cId="0" sldId="256"/>
            <ac:spMk id="28" creationId="{F804F998-F6F3-E808-80A4-7EAF3C4AC254}"/>
          </ac:spMkLst>
        </pc:spChg>
        <pc:spChg chg="mod ord topLvl">
          <ac:chgData name="Maria-Bianca Irimes" userId="fe77066f-b5ea-498e-8427-cd26be1e93c2" providerId="ADAL" clId="{30884959-3850-4637-8218-46856940BA89}" dt="2026-02-26T08:20:16.867" v="920" actId="2085"/>
          <ac:spMkLst>
            <pc:docMk/>
            <pc:sldMk cId="0" sldId="256"/>
            <ac:spMk id="31" creationId="{00000000-0000-0000-0000-000000000000}"/>
          </ac:spMkLst>
        </pc:spChg>
        <pc:spChg chg="add mod">
          <ac:chgData name="Maria-Bianca Irimes" userId="fe77066f-b5ea-498e-8427-cd26be1e93c2" providerId="ADAL" clId="{30884959-3850-4637-8218-46856940BA89}" dt="2026-01-28T14:39:17.494" v="898" actId="255"/>
          <ac:spMkLst>
            <pc:docMk/>
            <pc:sldMk cId="0" sldId="256"/>
            <ac:spMk id="32" creationId="{4ABD9600-A7C8-1386-93EE-7D96EFBCF20C}"/>
          </ac:spMkLst>
        </pc:spChg>
        <pc:spChg chg="mod">
          <ac:chgData name="Maria-Bianca Irimes" userId="fe77066f-b5ea-498e-8427-cd26be1e93c2" providerId="ADAL" clId="{30884959-3850-4637-8218-46856940BA89}" dt="2026-02-26T08:20:22.426" v="921" actId="2085"/>
          <ac:spMkLst>
            <pc:docMk/>
            <pc:sldMk cId="0" sldId="256"/>
            <ac:spMk id="36" creationId="{7E80ECB9-8FD0-3C6A-D729-0681F45FDCAF}"/>
          </ac:spMkLst>
        </pc:spChg>
        <pc:spChg chg="mod">
          <ac:chgData name="Maria-Bianca Irimes" userId="fe77066f-b5ea-498e-8427-cd26be1e93c2" providerId="ADAL" clId="{30884959-3850-4637-8218-46856940BA89}" dt="2026-02-26T08:20:27.587" v="922" actId="14100"/>
          <ac:spMkLst>
            <pc:docMk/>
            <pc:sldMk cId="0" sldId="256"/>
            <ac:spMk id="37" creationId="{1C42AFA9-ACEF-D51E-6A53-074D48C3C0BB}"/>
          </ac:spMkLst>
        </pc:spChg>
        <pc:spChg chg="mod">
          <ac:chgData name="Maria-Bianca Irimes" userId="fe77066f-b5ea-498e-8427-cd26be1e93c2" providerId="ADAL" clId="{30884959-3850-4637-8218-46856940BA89}" dt="2026-02-26T08:20:32.864" v="923" actId="2085"/>
          <ac:spMkLst>
            <pc:docMk/>
            <pc:sldMk cId="0" sldId="256"/>
            <ac:spMk id="39" creationId="{1CF563DF-6C01-5A58-A3E4-DC76C60DBF5C}"/>
          </ac:spMkLst>
        </pc:spChg>
        <pc:spChg chg="mod">
          <ac:chgData name="Maria-Bianca Irimes" userId="fe77066f-b5ea-498e-8427-cd26be1e93c2" providerId="ADAL" clId="{30884959-3850-4637-8218-46856940BA89}" dt="2026-02-26T08:20:39.751" v="924" actId="14100"/>
          <ac:spMkLst>
            <pc:docMk/>
            <pc:sldMk cId="0" sldId="256"/>
            <ac:spMk id="40" creationId="{B0E3B256-1FAF-AC62-C3FF-13D46050BACD}"/>
          </ac:spMkLst>
        </pc:spChg>
        <pc:spChg chg="add mod">
          <ac:chgData name="Maria-Bianca Irimes" userId="fe77066f-b5ea-498e-8427-cd26be1e93c2" providerId="ADAL" clId="{30884959-3850-4637-8218-46856940BA89}" dt="2026-01-28T14:42:26.349" v="914" actId="1076"/>
          <ac:spMkLst>
            <pc:docMk/>
            <pc:sldMk cId="0" sldId="256"/>
            <ac:spMk id="43" creationId="{DE169629-344C-AABD-2473-D45AD08FEB32}"/>
          </ac:spMkLst>
        </pc:spChg>
        <pc:spChg chg="add mod">
          <ac:chgData name="Maria-Bianca Irimes" userId="fe77066f-b5ea-498e-8427-cd26be1e93c2" providerId="ADAL" clId="{30884959-3850-4637-8218-46856940BA89}" dt="2026-01-28T14:41:32.136" v="913" actId="1076"/>
          <ac:spMkLst>
            <pc:docMk/>
            <pc:sldMk cId="0" sldId="256"/>
            <ac:spMk id="44" creationId="{1CD387BF-ACA0-18A0-BB58-430397C82A88}"/>
          </ac:spMkLst>
        </pc:spChg>
        <pc:spChg chg="mod">
          <ac:chgData name="Maria-Bianca Irimes" userId="fe77066f-b5ea-498e-8427-cd26be1e93c2" providerId="ADAL" clId="{30884959-3850-4637-8218-46856940BA89}" dt="2026-01-28T14:40:54.204" v="908" actId="255"/>
          <ac:spMkLst>
            <pc:docMk/>
            <pc:sldMk cId="0" sldId="256"/>
            <ac:spMk id="2052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k cId="0" sldId="256"/>
            <ac:spMk id="217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43:10.141" v="917" actId="255"/>
          <ac:spMkLst>
            <pc:docMk/>
            <pc:sldMk cId="0" sldId="256"/>
            <ac:spMk id="2180" creationId="{00000000-0000-0000-0000-000000000000}"/>
          </ac:spMkLst>
        </pc:spChg>
        <pc:spChg chg="add del mod">
          <ac:chgData name="Maria-Bianca Irimes" userId="fe77066f-b5ea-498e-8427-cd26be1e93c2" providerId="ADAL" clId="{30884959-3850-4637-8218-46856940BA89}" dt="2026-01-28T14:37:41.138" v="888" actId="1076"/>
          <ac:spMkLst>
            <pc:docMk/>
            <pc:sldMk cId="0" sldId="256"/>
            <ac:spMk id="2181" creationId="{00000000-0000-0000-0000-000000000000}"/>
          </ac:spMkLst>
        </pc:spChg>
        <pc:grpChg chg="add mod">
          <ac:chgData name="Maria-Bianca Irimes" userId="fe77066f-b5ea-498e-8427-cd26be1e93c2" providerId="ADAL" clId="{30884959-3850-4637-8218-46856940BA89}" dt="2026-01-28T14:37:47.481" v="889" actId="1076"/>
          <ac:grpSpMkLst>
            <pc:docMk/>
            <pc:sldMk cId="0" sldId="256"/>
            <ac:grpSpMk id="20" creationId="{616D0F67-4629-CF25-7883-8191BF48E7AB}"/>
          </ac:grpSpMkLst>
        </pc:grpChg>
        <pc:grpChg chg="add mod">
          <ac:chgData name="Maria-Bianca Irimes" userId="fe77066f-b5ea-498e-8427-cd26be1e93c2" providerId="ADAL" clId="{30884959-3850-4637-8218-46856940BA89}" dt="2026-01-28T14:37:50.860" v="890" actId="1076"/>
          <ac:grpSpMkLst>
            <pc:docMk/>
            <pc:sldMk cId="0" sldId="256"/>
            <ac:grpSpMk id="22" creationId="{BE183CB3-31CE-20DB-D012-BE856A8E0723}"/>
          </ac:grpSpMkLst>
        </pc:grpChg>
        <pc:grpChg chg="add mod">
          <ac:chgData name="Maria-Bianca Irimes" userId="fe77066f-b5ea-498e-8427-cd26be1e93c2" providerId="ADAL" clId="{30884959-3850-4637-8218-46856940BA89}" dt="2026-01-28T14:38:32.742" v="895" actId="14100"/>
          <ac:grpSpMkLst>
            <pc:docMk/>
            <pc:sldMk cId="0" sldId="256"/>
            <ac:grpSpMk id="29" creationId="{81858A72-1ABF-59CA-63DB-3E0B7E15CC25}"/>
          </ac:grpSpMkLst>
        </pc:grpChg>
        <pc:grpChg chg="add mod">
          <ac:chgData name="Maria-Bianca Irimes" userId="fe77066f-b5ea-498e-8427-cd26be1e93c2" providerId="ADAL" clId="{30884959-3850-4637-8218-46856940BA89}" dt="2026-01-28T14:41:20.976" v="910" actId="14100"/>
          <ac:grpSpMkLst>
            <pc:docMk/>
            <pc:sldMk cId="0" sldId="256"/>
            <ac:grpSpMk id="35" creationId="{D69F44B0-8E5A-C38D-93FE-2B648CB832C0}"/>
          </ac:grpSpMkLst>
        </pc:grpChg>
        <pc:grpChg chg="add mod">
          <ac:chgData name="Maria-Bianca Irimes" userId="fe77066f-b5ea-498e-8427-cd26be1e93c2" providerId="ADAL" clId="{30884959-3850-4637-8218-46856940BA89}" dt="2026-01-28T14:41:23.654" v="911" actId="14100"/>
          <ac:grpSpMkLst>
            <pc:docMk/>
            <pc:sldMk cId="0" sldId="256"/>
            <ac:grpSpMk id="38" creationId="{9BA69CE4-9BF0-6B9B-2DB0-C1DFE69EC6ED}"/>
          </ac:grpSpMkLst>
        </pc:grpChg>
        <pc:picChg chg="mod">
          <ac:chgData name="Maria-Bianca Irimes" userId="fe77066f-b5ea-498e-8427-cd26be1e93c2" providerId="ADAL" clId="{30884959-3850-4637-8218-46856940BA89}" dt="2026-01-28T14:42:39.936" v="916" actId="1037"/>
          <ac:picMkLst>
            <pc:docMk/>
            <pc:sldMk cId="0" sldId="256"/>
            <ac:picMk id="3" creationId="{9D30A99B-D11B-E8B3-644C-6FBAB396D572}"/>
          </ac:picMkLst>
        </pc:picChg>
      </pc:sldChg>
      <pc:sldMasterChg chg="modSp modSldLayout">
        <pc:chgData name="Maria-Bianca Irimes" userId="fe77066f-b5ea-498e-8427-cd26be1e93c2" providerId="ADAL" clId="{30884959-3850-4637-8218-46856940BA89}" dt="2026-01-28T14:34:03.619" v="885"/>
        <pc:sldMasterMkLst>
          <pc:docMk/>
          <pc:sldMasterMk cId="0" sldId="2147483663"/>
        </pc:sldMasterMkLst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4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5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102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1027" creationId="{00000000-0000-0000-0000-000000000000}"/>
          </ac:spMkLst>
        </pc:sp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068634516" sldId="2147483664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068634516" sldId="2147483664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068634516" sldId="2147483664"/>
              <ac:spMk id="3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487699543" sldId="2147483666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87699543" sldId="2147483666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87699543" sldId="2147483666"/>
              <ac:spMk id="3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272565073" sldId="2147483667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72565073" sldId="2147483667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72565073" sldId="2147483667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411202154" sldId="2147483668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4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5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6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24966042" sldId="2147483671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938435681" sldId="2147483672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2505572793" sldId="2147483674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2505572793" sldId="2147483674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2505572793" sldId="2147483674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44538"/>
            <a:ext cx="26241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1pPr>
    <a:lvl2pPr marL="66862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37250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3pPr>
    <a:lvl4pPr marL="200587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74499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5pPr>
    <a:lvl6pPr marL="3343124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6pPr>
    <a:lvl7pPr marL="4011750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7pPr>
    <a:lvl8pPr marL="4680373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8pPr>
    <a:lvl9pPr marL="5348997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7563" y="744538"/>
            <a:ext cx="26241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1" y="13296913"/>
            <a:ext cx="25648920" cy="9175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6280" y="24255468"/>
            <a:ext cx="21122641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44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25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93066" y="7569930"/>
            <a:ext cx="15883890" cy="161227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0924" y="7569930"/>
            <a:ext cx="47159228" cy="161227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632" y="27505393"/>
            <a:ext cx="25648920" cy="8501302"/>
          </a:xfrm>
        </p:spPr>
        <p:txBody>
          <a:bodyPr anchor="t"/>
          <a:lstStyle>
            <a:lvl1pPr algn="l">
              <a:defRPr sz="1819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632" y="18142072"/>
            <a:ext cx="25648920" cy="9363320"/>
          </a:xfrm>
        </p:spPr>
        <p:txBody>
          <a:bodyPr anchor="b"/>
          <a:lstStyle>
            <a:lvl1pPr marL="0" indent="0">
              <a:buNone/>
              <a:defRPr sz="9167">
                <a:solidFill>
                  <a:schemeClr val="tx1">
                    <a:tint val="75000"/>
                  </a:schemeClr>
                </a:solidFill>
              </a:defRPr>
            </a:lvl1pPr>
            <a:lvl2pPr marL="2081406" indent="0">
              <a:buNone/>
              <a:defRPr sz="8179">
                <a:solidFill>
                  <a:schemeClr val="tx1">
                    <a:tint val="75000"/>
                  </a:schemeClr>
                </a:solidFill>
              </a:defRPr>
            </a:lvl2pPr>
            <a:lvl3pPr marL="4162811" indent="0">
              <a:buNone/>
              <a:defRPr sz="7333">
                <a:solidFill>
                  <a:schemeClr val="tx1">
                    <a:tint val="75000"/>
                  </a:schemeClr>
                </a:solidFill>
              </a:defRPr>
            </a:lvl3pPr>
            <a:lvl4pPr marL="624421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4pPr>
            <a:lvl5pPr marL="832562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0923" y="44091848"/>
            <a:ext cx="31521560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5399" y="44091848"/>
            <a:ext cx="31521556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7" y="1714141"/>
            <a:ext cx="27157681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3" y="9581308"/>
            <a:ext cx="13332620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763" y="13574344"/>
            <a:ext cx="13332620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8587" y="9581308"/>
            <a:ext cx="13337857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8587" y="13574344"/>
            <a:ext cx="13337857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9" y="1704224"/>
            <a:ext cx="9927433" cy="7252860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7666" y="1704237"/>
            <a:ext cx="16868774" cy="36531826"/>
          </a:xfrm>
        </p:spPr>
        <p:txBody>
          <a:bodyPr/>
          <a:lstStyle>
            <a:lvl1pPr>
              <a:defRPr sz="14527"/>
            </a:lvl1pPr>
            <a:lvl2pPr>
              <a:defRPr sz="12695"/>
            </a:lvl2pPr>
            <a:lvl3pPr>
              <a:defRPr sz="10859"/>
            </a:lvl3pPr>
            <a:lvl4pPr>
              <a:defRPr sz="9167"/>
            </a:lvl4pPr>
            <a:lvl5pPr>
              <a:defRPr sz="9167"/>
            </a:lvl5pPr>
            <a:lvl6pPr>
              <a:defRPr sz="9167"/>
            </a:lvl6pPr>
            <a:lvl7pPr>
              <a:defRPr sz="9167"/>
            </a:lvl7pPr>
            <a:lvl8pPr>
              <a:defRPr sz="9167"/>
            </a:lvl8pPr>
            <a:lvl9pPr>
              <a:defRPr sz="9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8769" y="8957097"/>
            <a:ext cx="9927433" cy="29278966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55" y="29962637"/>
            <a:ext cx="18105120" cy="3537258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14555" y="3824597"/>
            <a:ext cx="18105120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27"/>
            </a:lvl1pPr>
            <a:lvl2pPr marL="2081406" indent="0">
              <a:buNone/>
              <a:defRPr sz="12695"/>
            </a:lvl2pPr>
            <a:lvl3pPr marL="4162811" indent="0">
              <a:buNone/>
              <a:defRPr sz="10859"/>
            </a:lvl3pPr>
            <a:lvl4pPr marL="6244218" indent="0">
              <a:buNone/>
              <a:defRPr sz="9167"/>
            </a:lvl4pPr>
            <a:lvl5pPr marL="8325623" indent="0">
              <a:buNone/>
              <a:defRPr sz="9167"/>
            </a:lvl5pPr>
            <a:lvl6pPr marL="10407033" indent="0">
              <a:buNone/>
              <a:defRPr sz="9167"/>
            </a:lvl6pPr>
            <a:lvl7pPr marL="12488438" indent="0">
              <a:buNone/>
              <a:defRPr sz="9167"/>
            </a:lvl7pPr>
            <a:lvl8pPr marL="14569845" indent="0">
              <a:buNone/>
              <a:defRPr sz="9167"/>
            </a:lvl8pPr>
            <a:lvl9pPr marL="16651251" indent="0">
              <a:buNone/>
              <a:defRPr sz="9167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4555" y="33499892"/>
            <a:ext cx="18105120" cy="5023494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8985" y="1714754"/>
            <a:ext cx="27157232" cy="713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8985" y="9987769"/>
            <a:ext cx="27157232" cy="2824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992" y="39672773"/>
            <a:ext cx="7041179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09898" y="39672773"/>
            <a:ext cx="9555405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5041" y="39672773"/>
            <a:ext cx="7041177" cy="2278109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501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4162044" rtl="0" eaLnBrk="0" fontAlgn="base" hangingPunct="0">
        <a:spcBef>
          <a:spcPct val="0"/>
        </a:spcBef>
        <a:spcAft>
          <a:spcPct val="0"/>
        </a:spcAft>
        <a:defRPr sz="2002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2pPr>
      <a:lvl3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3pPr>
      <a:lvl4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4pPr>
      <a:lvl5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5pPr>
      <a:lvl6pPr marL="644791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6pPr>
      <a:lvl7pPr marL="1289585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7pPr>
      <a:lvl8pPr marL="1934377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8pPr>
      <a:lvl9pPr marL="2579169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9pPr>
    </p:titleStyle>
    <p:bodyStyle>
      <a:lvl1pPr marL="1560488" indent="-1560488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27" kern="1200">
          <a:solidFill>
            <a:schemeClr val="tx1"/>
          </a:solidFill>
          <a:latin typeface="+mn-lt"/>
          <a:ea typeface="+mn-ea"/>
          <a:cs typeface="+mn-cs"/>
        </a:defRPr>
      </a:lvl1pPr>
      <a:lvl2pPr marL="3380683" indent="-1300779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95" kern="1200">
          <a:solidFill>
            <a:schemeClr val="tx1"/>
          </a:solidFill>
          <a:latin typeface="+mn-lt"/>
          <a:ea typeface="+mn-ea"/>
          <a:cs typeface="+mn-cs"/>
        </a:defRPr>
      </a:lvl2pPr>
      <a:lvl3pPr marL="5203115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59" kern="1200">
          <a:solidFill>
            <a:schemeClr val="tx1"/>
          </a:solidFill>
          <a:latin typeface="+mn-lt"/>
          <a:ea typeface="+mn-ea"/>
          <a:cs typeface="+mn-cs"/>
        </a:defRPr>
      </a:lvl3pPr>
      <a:lvl4pPr marL="7283018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67" kern="1200">
          <a:solidFill>
            <a:schemeClr val="tx1"/>
          </a:solidFill>
          <a:latin typeface="+mn-lt"/>
          <a:ea typeface="+mn-ea"/>
          <a:cs typeface="+mn-cs"/>
        </a:defRPr>
      </a:lvl4pPr>
      <a:lvl5pPr marL="9365160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67" kern="1200">
          <a:solidFill>
            <a:schemeClr val="tx1"/>
          </a:solidFill>
          <a:latin typeface="+mn-lt"/>
          <a:ea typeface="+mn-ea"/>
          <a:cs typeface="+mn-cs"/>
        </a:defRPr>
      </a:lvl5pPr>
      <a:lvl6pPr marL="1144773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6pPr>
      <a:lvl7pPr marL="1352914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7pPr>
      <a:lvl8pPr marL="15610547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8pPr>
      <a:lvl9pPr marL="17691953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1pPr>
      <a:lvl2pPr marL="2081406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2pPr>
      <a:lvl3pPr marL="416281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3pPr>
      <a:lvl4pPr marL="624421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4pPr>
      <a:lvl5pPr marL="832562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5pPr>
      <a:lvl6pPr marL="1040703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6pPr>
      <a:lvl7pPr marL="1248843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7pPr>
      <a:lvl8pPr marL="14569845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8pPr>
      <a:lvl9pPr marL="1665125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01125" y="3573659"/>
            <a:ext cx="29572950" cy="383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879" tIns="64442" rIns="128879" bIns="64442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700" dirty="0">
                <a:solidFill>
                  <a:srgbClr val="0D7169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512" b="1" dirty="0">
              <a:solidFill>
                <a:srgbClr val="003478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49257" y="41702945"/>
            <a:ext cx="30199828" cy="1007964"/>
          </a:xfrm>
          <a:prstGeom prst="rect">
            <a:avLst/>
          </a:prstGeom>
          <a:solidFill>
            <a:srgbClr val="125F55"/>
          </a:solidFill>
          <a:ln>
            <a:solidFill>
              <a:srgbClr val="0D7169"/>
            </a:solidFill>
          </a:ln>
        </p:spPr>
        <p:txBody>
          <a:bodyPr lIns="297179" tIns="148588" rIns="297179" bIns="14858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600" dirty="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https://sciforum.net/events/</a:t>
            </a:r>
            <a:r>
              <a:rPr lang="en-US" altLang="en-US" sz="460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ICCM2027/</a:t>
            </a:r>
            <a:endParaRPr lang="en-US" altLang="en-US" sz="4600" dirty="0">
              <a:solidFill>
                <a:schemeClr val="bg1"/>
              </a:solidFill>
              <a:latin typeface="Suisse Int'l Bold" panose="020B0804000000000000" pitchFamily="34" charset="-78"/>
              <a:cs typeface="Suisse Int'l Bold" panose="020B0804000000000000" pitchFamily="34" charset="-78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639404" y="7396317"/>
            <a:ext cx="28871762" cy="46996"/>
          </a:xfrm>
          <a:prstGeom prst="line">
            <a:avLst/>
          </a:prstGeom>
          <a:noFill/>
          <a:ln w="57150">
            <a:solidFill>
              <a:srgbClr val="0D716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2706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23887" y="-1434737"/>
            <a:ext cx="429859" cy="42986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679">
              <a:latin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D0F67-4629-CF25-7883-8191BF48E7AB}"/>
              </a:ext>
            </a:extLst>
          </p:cNvPr>
          <p:cNvGrpSpPr/>
          <p:nvPr/>
        </p:nvGrpSpPr>
        <p:grpSpPr>
          <a:xfrm>
            <a:off x="15307153" y="7913147"/>
            <a:ext cx="14230736" cy="9108228"/>
            <a:chOff x="314104" y="5961264"/>
            <a:chExt cx="10186416" cy="689481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DF70B2-423D-50BC-1661-C76C0C62BFE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12623" y="5961264"/>
              <a:ext cx="4989375" cy="661333"/>
            </a:xfrm>
            <a:prstGeom prst="rect">
              <a:avLst/>
            </a:prstGeom>
            <a:solidFill>
              <a:srgbClr val="125F55"/>
            </a:solidFill>
            <a:ln>
              <a:solidFill>
                <a:srgbClr val="0D7169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METHOD</a:t>
              </a:r>
              <a:r>
                <a:rPr lang="en-US" sz="5077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77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1858A72-1ABF-59CA-63DB-3E0B7E15CC25}"/>
              </a:ext>
            </a:extLst>
          </p:cNvPr>
          <p:cNvGrpSpPr/>
          <p:nvPr/>
        </p:nvGrpSpPr>
        <p:grpSpPr>
          <a:xfrm>
            <a:off x="651721" y="17717340"/>
            <a:ext cx="28871761" cy="17992397"/>
            <a:chOff x="466504" y="13088845"/>
            <a:chExt cx="20666518" cy="1158090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804F998-F6F3-E808-80A4-7EAF3C4AC254}"/>
                </a:ext>
              </a:extLst>
            </p:cNvPr>
            <p:cNvSpPr/>
            <p:nvPr/>
          </p:nvSpPr>
          <p:spPr>
            <a:xfrm>
              <a:off x="466504" y="13389862"/>
              <a:ext cx="20666518" cy="1127988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7328" y="13088845"/>
              <a:ext cx="10185976" cy="554686"/>
            </a:xfrm>
            <a:prstGeom prst="rect">
              <a:avLst/>
            </a:prstGeom>
            <a:solidFill>
              <a:srgbClr val="125F55"/>
            </a:solidFill>
            <a:ln>
              <a:solidFill>
                <a:srgbClr val="0D7169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RESULTS &amp; DISCUSSION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6DF87DD-E049-8409-72F2-C2DC22F16138}"/>
              </a:ext>
            </a:extLst>
          </p:cNvPr>
          <p:cNvSpPr txBox="1"/>
          <p:nvPr/>
        </p:nvSpPr>
        <p:spPr>
          <a:xfrm>
            <a:off x="989620" y="9498793"/>
            <a:ext cx="1326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introduction &amp; aim here]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E183CB3-31CE-20DB-D012-BE856A8E0723}"/>
              </a:ext>
            </a:extLst>
          </p:cNvPr>
          <p:cNvGrpSpPr/>
          <p:nvPr/>
        </p:nvGrpSpPr>
        <p:grpSpPr>
          <a:xfrm>
            <a:off x="651720" y="7906184"/>
            <a:ext cx="14230736" cy="9127664"/>
            <a:chOff x="314104" y="5946550"/>
            <a:chExt cx="10186416" cy="690953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5EE42C-2E18-6DBE-46D7-F8B5B8589F3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D109E0B-5BBB-A6D4-6A62-B0F590A46034}"/>
                </a:ext>
              </a:extLst>
            </p:cNvPr>
            <p:cNvSpPr txBox="1"/>
            <p:nvPr/>
          </p:nvSpPr>
          <p:spPr>
            <a:xfrm>
              <a:off x="2099403" y="5946550"/>
              <a:ext cx="6411048" cy="652353"/>
            </a:xfrm>
            <a:prstGeom prst="rect">
              <a:avLst/>
            </a:prstGeom>
            <a:solidFill>
              <a:srgbClr val="125F55"/>
            </a:solidFill>
            <a:ln>
              <a:solidFill>
                <a:srgbClr val="0D7169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INTRODUCTION &amp; AIM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A02E934-EFD7-85B4-029F-FC1FE8DCDB5D}"/>
              </a:ext>
            </a:extLst>
          </p:cNvPr>
          <p:cNvSpPr txBox="1"/>
          <p:nvPr/>
        </p:nvSpPr>
        <p:spPr>
          <a:xfrm>
            <a:off x="15607385" y="9602607"/>
            <a:ext cx="13469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methodology here]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BD9600-A7C8-1386-93EE-7D96EFBCF20C}"/>
              </a:ext>
            </a:extLst>
          </p:cNvPr>
          <p:cNvSpPr txBox="1"/>
          <p:nvPr/>
        </p:nvSpPr>
        <p:spPr>
          <a:xfrm>
            <a:off x="1385840" y="19472873"/>
            <a:ext cx="27813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results and discussions here]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69F44B0-8E5A-C38D-93FE-2B648CB832C0}"/>
              </a:ext>
            </a:extLst>
          </p:cNvPr>
          <p:cNvGrpSpPr/>
          <p:nvPr/>
        </p:nvGrpSpPr>
        <p:grpSpPr>
          <a:xfrm>
            <a:off x="651720" y="36489997"/>
            <a:ext cx="14230736" cy="4802382"/>
            <a:chOff x="314103" y="5902734"/>
            <a:chExt cx="10186416" cy="284671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E80ECB9-8FD0-3C6A-D729-0681F45FDCAF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C42AFA9-ACEF-D51E-6A53-074D48C3C0BB}"/>
                </a:ext>
              </a:extLst>
            </p:cNvPr>
            <p:cNvSpPr txBox="1"/>
            <p:nvPr/>
          </p:nvSpPr>
          <p:spPr>
            <a:xfrm>
              <a:off x="2912623" y="5902734"/>
              <a:ext cx="4886992" cy="517867"/>
            </a:xfrm>
            <a:prstGeom prst="rect">
              <a:avLst/>
            </a:prstGeom>
            <a:solidFill>
              <a:srgbClr val="125F55"/>
            </a:solidFill>
            <a:ln>
              <a:solidFill>
                <a:srgbClr val="0D7169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CONCLUSIONS</a:t>
              </a:r>
              <a:r>
                <a:rPr lang="en-US" sz="5077" dirty="0"/>
                <a:t> </a:t>
              </a:r>
              <a:endParaRPr lang="en-SG" sz="5077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A69CE4-9BF0-6B9B-2DB0-C1DFE69EC6ED}"/>
              </a:ext>
            </a:extLst>
          </p:cNvPr>
          <p:cNvGrpSpPr/>
          <p:nvPr/>
        </p:nvGrpSpPr>
        <p:grpSpPr>
          <a:xfrm>
            <a:off x="15292746" y="36393529"/>
            <a:ext cx="14230736" cy="4898849"/>
            <a:chOff x="314103" y="5827241"/>
            <a:chExt cx="10186416" cy="292221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CF563DF-6C01-5A58-A3E4-DC76C60DBF5C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E3B256-1FAF-AC62-C3FF-13D46050BACD}"/>
                </a:ext>
              </a:extLst>
            </p:cNvPr>
            <p:cNvSpPr txBox="1"/>
            <p:nvPr/>
          </p:nvSpPr>
          <p:spPr>
            <a:xfrm>
              <a:off x="1149055" y="5827241"/>
              <a:ext cx="9031572" cy="973036"/>
            </a:xfrm>
            <a:prstGeom prst="rect">
              <a:avLst/>
            </a:prstGeom>
            <a:solidFill>
              <a:srgbClr val="125F55"/>
            </a:solidFill>
            <a:ln>
              <a:solidFill>
                <a:srgbClr val="0D7169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FUTURE WORK/ </a:t>
              </a:r>
              <a:r>
                <a:rPr lang="en-US" altLang="zh-CN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REFERENCES/ACKNOWLEDGMENT</a:t>
              </a: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E169629-344C-AABD-2473-D45AD08FEB32}"/>
              </a:ext>
            </a:extLst>
          </p:cNvPr>
          <p:cNvSpPr txBox="1"/>
          <p:nvPr/>
        </p:nvSpPr>
        <p:spPr>
          <a:xfrm>
            <a:off x="894324" y="39006167"/>
            <a:ext cx="137455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conclusions here]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D387BF-ACA0-18A0-BB58-430397C82A88}"/>
              </a:ext>
            </a:extLst>
          </p:cNvPr>
          <p:cNvSpPr txBox="1"/>
          <p:nvPr/>
        </p:nvSpPr>
        <p:spPr>
          <a:xfrm>
            <a:off x="15768366" y="38999271"/>
            <a:ext cx="13308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references/acknowledgment/future work ideas here]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C356A5-0291-21E7-6D1F-44C0692FE0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257" y="-71736"/>
            <a:ext cx="30289642" cy="29494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5222</TotalTime>
  <Words>75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Suisse Int'l Bold</vt:lpstr>
      <vt:lpstr>Suisse Int'l</vt:lpstr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Maria-Bianca Irimes</cp:lastModifiedBy>
  <cp:revision>117</cp:revision>
  <dcterms:created xsi:type="dcterms:W3CDTF">2007-01-10T04:59:32Z</dcterms:created>
  <dcterms:modified xsi:type="dcterms:W3CDTF">2026-07-21T09:37:44Z</dcterms:modified>
</cp:coreProperties>
</file>