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3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0175200" cy="42803763"/>
  <p:notesSz cx="6797675" cy="9926638"/>
  <p:embeddedFontLst>
    <p:embeddedFont>
      <p:font typeface="Suisse Int'l" panose="020B0504000000000000" pitchFamily="34" charset="-78"/>
      <p:regular r:id="rId5"/>
    </p:embeddedFont>
    <p:embeddedFont>
      <p:font typeface="Suisse Int'l Bold" panose="020B0804000000000000" pitchFamily="34" charset="-78"/>
      <p:bold r:id="rId6"/>
    </p:embeddedFont>
  </p:embeddedFont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68624" algn="l" rtl="0" fontAlgn="base">
      <a:spcBef>
        <a:spcPct val="0"/>
      </a:spcBef>
      <a:spcAft>
        <a:spcPct val="0"/>
      </a:spcAft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337250" algn="l" rtl="0" fontAlgn="base">
      <a:spcBef>
        <a:spcPct val="0"/>
      </a:spcBef>
      <a:spcAft>
        <a:spcPct val="0"/>
      </a:spcAft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005874" algn="l" rtl="0" fontAlgn="base">
      <a:spcBef>
        <a:spcPct val="0"/>
      </a:spcBef>
      <a:spcAft>
        <a:spcPct val="0"/>
      </a:spcAft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674499" algn="l" rtl="0" fontAlgn="base">
      <a:spcBef>
        <a:spcPct val="0"/>
      </a:spcBef>
      <a:spcAft>
        <a:spcPct val="0"/>
      </a:spcAft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343124" algn="l" defTabSz="1337250" rtl="0" eaLnBrk="1" latinLnBrk="0" hangingPunct="1"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4011750" algn="l" defTabSz="1337250" rtl="0" eaLnBrk="1" latinLnBrk="0" hangingPunct="1"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4680373" algn="l" defTabSz="1337250" rtl="0" eaLnBrk="1" latinLnBrk="0" hangingPunct="1"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5348997" algn="l" defTabSz="1337250" rtl="0" eaLnBrk="1" latinLnBrk="0" hangingPunct="1">
      <a:defRPr sz="2779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483" userDrawn="1">
          <p15:clr>
            <a:srgbClr val="A4A3A4"/>
          </p15:clr>
        </p15:guide>
        <p15:guide id="2" pos="950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8712"/>
    <a:srgbClr val="125F55"/>
    <a:srgbClr val="83A954"/>
    <a:srgbClr val="91B354"/>
    <a:srgbClr val="2F5E96"/>
    <a:srgbClr val="472192"/>
    <a:srgbClr val="2D7F2A"/>
    <a:srgbClr val="FFFFFF"/>
    <a:srgbClr val="CC0000"/>
    <a:srgbClr val="C60C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068" autoAdjust="0"/>
    <p:restoredTop sz="94622" autoAdjust="0"/>
  </p:normalViewPr>
  <p:slideViewPr>
    <p:cSldViewPr snapToGrid="0">
      <p:cViewPr>
        <p:scale>
          <a:sx n="66" d="100"/>
          <a:sy n="66" d="100"/>
        </p:scale>
        <p:origin x="120" y="324"/>
      </p:cViewPr>
      <p:guideLst>
        <p:guide orient="horz" pos="13483"/>
        <p:guide pos="950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microsoft.com/office/2016/11/relationships/changesInfo" Target="changesInfos/changesInfo1.xml"/><Relationship Id="rId5" Type="http://schemas.openxmlformats.org/officeDocument/2006/relationships/font" Target="fonts/font1.fntdata"/><Relationship Id="rId10" Type="http://schemas.openxmlformats.org/officeDocument/2006/relationships/tableStyles" Target="tableStyles.xml"/><Relationship Id="rId4" Type="http://schemas.openxmlformats.org/officeDocument/2006/relationships/handoutMaster" Target="handoutMasters/handout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a-Bianca Irimes" userId="fe77066f-b5ea-498e-8427-cd26be1e93c2" providerId="ADAL" clId="{30884959-3850-4637-8218-46856940BA89}"/>
    <pc:docChg chg="undo custSel modSld modMainMaster modNotesMaster">
      <pc:chgData name="Maria-Bianca Irimes" userId="fe77066f-b5ea-498e-8427-cd26be1e93c2" providerId="ADAL" clId="{30884959-3850-4637-8218-46856940BA89}" dt="2026-02-26T08:20:39.751" v="924" actId="14100"/>
      <pc:docMkLst>
        <pc:docMk/>
      </pc:docMkLst>
      <pc:sldChg chg="addSp delSp modSp mod modNotes">
        <pc:chgData name="Maria-Bianca Irimes" userId="fe77066f-b5ea-498e-8427-cd26be1e93c2" providerId="ADAL" clId="{30884959-3850-4637-8218-46856940BA89}" dt="2026-02-26T08:20:39.751" v="924" actId="14100"/>
        <pc:sldMkLst>
          <pc:docMk/>
          <pc:sldMk cId="0" sldId="256"/>
        </pc:sldMkLst>
        <pc:spChg chg="mod ord topLvl">
          <ac:chgData name="Maria-Bianca Irimes" userId="fe77066f-b5ea-498e-8427-cd26be1e93c2" providerId="ADAL" clId="{30884959-3850-4637-8218-46856940BA89}" dt="2026-01-28T14:40:25.423" v="904" actId="255"/>
          <ac:spMkLst>
            <pc:docMk/>
            <pc:sldMk cId="0" sldId="256"/>
            <ac:spMk id="4" creationId="{00000000-0000-0000-0000-000000000000}"/>
          </ac:spMkLst>
        </pc:spChg>
        <pc:spChg chg="add mod ord">
          <ac:chgData name="Maria-Bianca Irimes" userId="fe77066f-b5ea-498e-8427-cd26be1e93c2" providerId="ADAL" clId="{30884959-3850-4637-8218-46856940BA89}" dt="2026-02-26T08:20:12.285" v="919" actId="2085"/>
          <ac:spMkLst>
            <pc:docMk/>
            <pc:sldMk cId="0" sldId="256"/>
            <ac:spMk id="19" creationId="{9DDF70B2-423D-50BC-1661-C76C0C62BFE6}"/>
          </ac:spMkLst>
        </pc:spChg>
        <pc:spChg chg="add mod">
          <ac:chgData name="Maria-Bianca Irimes" userId="fe77066f-b5ea-498e-8427-cd26be1e93c2" providerId="ADAL" clId="{30884959-3850-4637-8218-46856940BA89}" dt="2026-01-28T14:39:00.175" v="896" actId="255"/>
          <ac:spMkLst>
            <pc:docMk/>
            <pc:sldMk cId="0" sldId="256"/>
            <ac:spMk id="21" creationId="{46DF87DD-E049-8409-72F2-C2DC22F16138}"/>
          </ac:spMkLst>
        </pc:spChg>
        <pc:spChg chg="mod">
          <ac:chgData name="Maria-Bianca Irimes" userId="fe77066f-b5ea-498e-8427-cd26be1e93c2" providerId="ADAL" clId="{30884959-3850-4637-8218-46856940BA89}" dt="2026-02-26T08:20:06.980" v="918" actId="2085"/>
          <ac:spMkLst>
            <pc:docMk/>
            <pc:sldMk cId="0" sldId="256"/>
            <ac:spMk id="23" creationId="{675EE42C-2E18-6DBE-46D7-F8B5B8589F36}"/>
          </ac:spMkLst>
        </pc:spChg>
        <pc:spChg chg="mod">
          <ac:chgData name="Maria-Bianca Irimes" userId="fe77066f-b5ea-498e-8427-cd26be1e93c2" providerId="ADAL" clId="{30884959-3850-4637-8218-46856940BA89}" dt="2026-02-26T08:20:06.980" v="918" actId="2085"/>
          <ac:spMkLst>
            <pc:docMk/>
            <pc:sldMk cId="0" sldId="256"/>
            <ac:spMk id="24" creationId="{BD109E0B-5BBB-A6D4-6A62-B0F590A46034}"/>
          </ac:spMkLst>
        </pc:spChg>
        <pc:spChg chg="add mod">
          <ac:chgData name="Maria-Bianca Irimes" userId="fe77066f-b5ea-498e-8427-cd26be1e93c2" providerId="ADAL" clId="{30884959-3850-4637-8218-46856940BA89}" dt="2026-01-28T14:39:08.294" v="897" actId="255"/>
          <ac:spMkLst>
            <pc:docMk/>
            <pc:sldMk cId="0" sldId="256"/>
            <ac:spMk id="25" creationId="{1A02E934-EFD7-85B4-029F-FC1FE8DCDB5D}"/>
          </ac:spMkLst>
        </pc:spChg>
        <pc:spChg chg="add mod ord">
          <ac:chgData name="Maria-Bianca Irimes" userId="fe77066f-b5ea-498e-8427-cd26be1e93c2" providerId="ADAL" clId="{30884959-3850-4637-8218-46856940BA89}" dt="2026-02-26T08:20:16.867" v="920" actId="2085"/>
          <ac:spMkLst>
            <pc:docMk/>
            <pc:sldMk cId="0" sldId="256"/>
            <ac:spMk id="28" creationId="{F804F998-F6F3-E808-80A4-7EAF3C4AC254}"/>
          </ac:spMkLst>
        </pc:spChg>
        <pc:spChg chg="mod ord topLvl">
          <ac:chgData name="Maria-Bianca Irimes" userId="fe77066f-b5ea-498e-8427-cd26be1e93c2" providerId="ADAL" clId="{30884959-3850-4637-8218-46856940BA89}" dt="2026-02-26T08:20:16.867" v="920" actId="2085"/>
          <ac:spMkLst>
            <pc:docMk/>
            <pc:sldMk cId="0" sldId="256"/>
            <ac:spMk id="31" creationId="{00000000-0000-0000-0000-000000000000}"/>
          </ac:spMkLst>
        </pc:spChg>
        <pc:spChg chg="add mod">
          <ac:chgData name="Maria-Bianca Irimes" userId="fe77066f-b5ea-498e-8427-cd26be1e93c2" providerId="ADAL" clId="{30884959-3850-4637-8218-46856940BA89}" dt="2026-01-28T14:39:17.494" v="898" actId="255"/>
          <ac:spMkLst>
            <pc:docMk/>
            <pc:sldMk cId="0" sldId="256"/>
            <ac:spMk id="32" creationId="{4ABD9600-A7C8-1386-93EE-7D96EFBCF20C}"/>
          </ac:spMkLst>
        </pc:spChg>
        <pc:spChg chg="mod">
          <ac:chgData name="Maria-Bianca Irimes" userId="fe77066f-b5ea-498e-8427-cd26be1e93c2" providerId="ADAL" clId="{30884959-3850-4637-8218-46856940BA89}" dt="2026-02-26T08:20:22.426" v="921" actId="2085"/>
          <ac:spMkLst>
            <pc:docMk/>
            <pc:sldMk cId="0" sldId="256"/>
            <ac:spMk id="36" creationId="{7E80ECB9-8FD0-3C6A-D729-0681F45FDCAF}"/>
          </ac:spMkLst>
        </pc:spChg>
        <pc:spChg chg="mod">
          <ac:chgData name="Maria-Bianca Irimes" userId="fe77066f-b5ea-498e-8427-cd26be1e93c2" providerId="ADAL" clId="{30884959-3850-4637-8218-46856940BA89}" dt="2026-02-26T08:20:27.587" v="922" actId="14100"/>
          <ac:spMkLst>
            <pc:docMk/>
            <pc:sldMk cId="0" sldId="256"/>
            <ac:spMk id="37" creationId="{1C42AFA9-ACEF-D51E-6A53-074D48C3C0BB}"/>
          </ac:spMkLst>
        </pc:spChg>
        <pc:spChg chg="mod">
          <ac:chgData name="Maria-Bianca Irimes" userId="fe77066f-b5ea-498e-8427-cd26be1e93c2" providerId="ADAL" clId="{30884959-3850-4637-8218-46856940BA89}" dt="2026-02-26T08:20:32.864" v="923" actId="2085"/>
          <ac:spMkLst>
            <pc:docMk/>
            <pc:sldMk cId="0" sldId="256"/>
            <ac:spMk id="39" creationId="{1CF563DF-6C01-5A58-A3E4-DC76C60DBF5C}"/>
          </ac:spMkLst>
        </pc:spChg>
        <pc:spChg chg="mod">
          <ac:chgData name="Maria-Bianca Irimes" userId="fe77066f-b5ea-498e-8427-cd26be1e93c2" providerId="ADAL" clId="{30884959-3850-4637-8218-46856940BA89}" dt="2026-02-26T08:20:39.751" v="924" actId="14100"/>
          <ac:spMkLst>
            <pc:docMk/>
            <pc:sldMk cId="0" sldId="256"/>
            <ac:spMk id="40" creationId="{B0E3B256-1FAF-AC62-C3FF-13D46050BACD}"/>
          </ac:spMkLst>
        </pc:spChg>
        <pc:spChg chg="add mod">
          <ac:chgData name="Maria-Bianca Irimes" userId="fe77066f-b5ea-498e-8427-cd26be1e93c2" providerId="ADAL" clId="{30884959-3850-4637-8218-46856940BA89}" dt="2026-01-28T14:42:26.349" v="914" actId="1076"/>
          <ac:spMkLst>
            <pc:docMk/>
            <pc:sldMk cId="0" sldId="256"/>
            <ac:spMk id="43" creationId="{DE169629-344C-AABD-2473-D45AD08FEB32}"/>
          </ac:spMkLst>
        </pc:spChg>
        <pc:spChg chg="add mod">
          <ac:chgData name="Maria-Bianca Irimes" userId="fe77066f-b5ea-498e-8427-cd26be1e93c2" providerId="ADAL" clId="{30884959-3850-4637-8218-46856940BA89}" dt="2026-01-28T14:41:32.136" v="913" actId="1076"/>
          <ac:spMkLst>
            <pc:docMk/>
            <pc:sldMk cId="0" sldId="256"/>
            <ac:spMk id="44" creationId="{1CD387BF-ACA0-18A0-BB58-430397C82A88}"/>
          </ac:spMkLst>
        </pc:spChg>
        <pc:spChg chg="mod">
          <ac:chgData name="Maria-Bianca Irimes" userId="fe77066f-b5ea-498e-8427-cd26be1e93c2" providerId="ADAL" clId="{30884959-3850-4637-8218-46856940BA89}" dt="2026-01-28T14:40:54.204" v="908" actId="255"/>
          <ac:spMkLst>
            <pc:docMk/>
            <pc:sldMk cId="0" sldId="256"/>
            <ac:spMk id="2052" creationId="{00000000-0000-0000-0000-000000000000}"/>
          </ac:spMkLst>
        </pc:spChg>
        <pc:spChg chg="mod">
          <ac:chgData name="Maria-Bianca Irimes" userId="fe77066f-b5ea-498e-8427-cd26be1e93c2" providerId="ADAL" clId="{30884959-3850-4637-8218-46856940BA89}" dt="2026-01-28T14:34:03.619" v="885"/>
          <ac:spMkLst>
            <pc:docMk/>
            <pc:sldMk cId="0" sldId="256"/>
            <ac:spMk id="2176" creationId="{00000000-0000-0000-0000-000000000000}"/>
          </ac:spMkLst>
        </pc:spChg>
        <pc:spChg chg="mod">
          <ac:chgData name="Maria-Bianca Irimes" userId="fe77066f-b5ea-498e-8427-cd26be1e93c2" providerId="ADAL" clId="{30884959-3850-4637-8218-46856940BA89}" dt="2026-01-28T14:43:10.141" v="917" actId="255"/>
          <ac:spMkLst>
            <pc:docMk/>
            <pc:sldMk cId="0" sldId="256"/>
            <ac:spMk id="2180" creationId="{00000000-0000-0000-0000-000000000000}"/>
          </ac:spMkLst>
        </pc:spChg>
        <pc:spChg chg="add del mod">
          <ac:chgData name="Maria-Bianca Irimes" userId="fe77066f-b5ea-498e-8427-cd26be1e93c2" providerId="ADAL" clId="{30884959-3850-4637-8218-46856940BA89}" dt="2026-01-28T14:37:41.138" v="888" actId="1076"/>
          <ac:spMkLst>
            <pc:docMk/>
            <pc:sldMk cId="0" sldId="256"/>
            <ac:spMk id="2181" creationId="{00000000-0000-0000-0000-000000000000}"/>
          </ac:spMkLst>
        </pc:spChg>
        <pc:grpChg chg="add mod">
          <ac:chgData name="Maria-Bianca Irimes" userId="fe77066f-b5ea-498e-8427-cd26be1e93c2" providerId="ADAL" clId="{30884959-3850-4637-8218-46856940BA89}" dt="2026-01-28T14:37:47.481" v="889" actId="1076"/>
          <ac:grpSpMkLst>
            <pc:docMk/>
            <pc:sldMk cId="0" sldId="256"/>
            <ac:grpSpMk id="20" creationId="{616D0F67-4629-CF25-7883-8191BF48E7AB}"/>
          </ac:grpSpMkLst>
        </pc:grpChg>
        <pc:grpChg chg="add mod">
          <ac:chgData name="Maria-Bianca Irimes" userId="fe77066f-b5ea-498e-8427-cd26be1e93c2" providerId="ADAL" clId="{30884959-3850-4637-8218-46856940BA89}" dt="2026-01-28T14:37:50.860" v="890" actId="1076"/>
          <ac:grpSpMkLst>
            <pc:docMk/>
            <pc:sldMk cId="0" sldId="256"/>
            <ac:grpSpMk id="22" creationId="{BE183CB3-31CE-20DB-D012-BE856A8E0723}"/>
          </ac:grpSpMkLst>
        </pc:grpChg>
        <pc:grpChg chg="add mod">
          <ac:chgData name="Maria-Bianca Irimes" userId="fe77066f-b5ea-498e-8427-cd26be1e93c2" providerId="ADAL" clId="{30884959-3850-4637-8218-46856940BA89}" dt="2026-01-28T14:38:32.742" v="895" actId="14100"/>
          <ac:grpSpMkLst>
            <pc:docMk/>
            <pc:sldMk cId="0" sldId="256"/>
            <ac:grpSpMk id="29" creationId="{81858A72-1ABF-59CA-63DB-3E0B7E15CC25}"/>
          </ac:grpSpMkLst>
        </pc:grpChg>
        <pc:grpChg chg="add mod">
          <ac:chgData name="Maria-Bianca Irimes" userId="fe77066f-b5ea-498e-8427-cd26be1e93c2" providerId="ADAL" clId="{30884959-3850-4637-8218-46856940BA89}" dt="2026-01-28T14:41:20.976" v="910" actId="14100"/>
          <ac:grpSpMkLst>
            <pc:docMk/>
            <pc:sldMk cId="0" sldId="256"/>
            <ac:grpSpMk id="35" creationId="{D69F44B0-8E5A-C38D-93FE-2B648CB832C0}"/>
          </ac:grpSpMkLst>
        </pc:grpChg>
        <pc:grpChg chg="add mod">
          <ac:chgData name="Maria-Bianca Irimes" userId="fe77066f-b5ea-498e-8427-cd26be1e93c2" providerId="ADAL" clId="{30884959-3850-4637-8218-46856940BA89}" dt="2026-01-28T14:41:23.654" v="911" actId="14100"/>
          <ac:grpSpMkLst>
            <pc:docMk/>
            <pc:sldMk cId="0" sldId="256"/>
            <ac:grpSpMk id="38" creationId="{9BA69CE4-9BF0-6B9B-2DB0-C1DFE69EC6ED}"/>
          </ac:grpSpMkLst>
        </pc:grpChg>
        <pc:picChg chg="mod">
          <ac:chgData name="Maria-Bianca Irimes" userId="fe77066f-b5ea-498e-8427-cd26be1e93c2" providerId="ADAL" clId="{30884959-3850-4637-8218-46856940BA89}" dt="2026-01-28T14:42:39.936" v="916" actId="1037"/>
          <ac:picMkLst>
            <pc:docMk/>
            <pc:sldMk cId="0" sldId="256"/>
            <ac:picMk id="3" creationId="{9D30A99B-D11B-E8B3-644C-6FBAB396D572}"/>
          </ac:picMkLst>
        </pc:picChg>
      </pc:sldChg>
      <pc:sldMasterChg chg="modSp modSldLayout">
        <pc:chgData name="Maria-Bianca Irimes" userId="fe77066f-b5ea-498e-8427-cd26be1e93c2" providerId="ADAL" clId="{30884959-3850-4637-8218-46856940BA89}" dt="2026-01-28T14:34:03.619" v="885"/>
        <pc:sldMasterMkLst>
          <pc:docMk/>
          <pc:sldMasterMk cId="0" sldId="2147483663"/>
        </pc:sldMasterMkLst>
        <pc:spChg chg="mod">
          <ac:chgData name="Maria-Bianca Irimes" userId="fe77066f-b5ea-498e-8427-cd26be1e93c2" providerId="ADAL" clId="{30884959-3850-4637-8218-46856940BA89}" dt="2026-01-28T14:34:03.619" v="885"/>
          <ac:spMkLst>
            <pc:docMk/>
            <pc:sldMasterMk cId="0" sldId="2147483663"/>
            <ac:spMk id="4" creationId="{00000000-0000-0000-0000-000000000000}"/>
          </ac:spMkLst>
        </pc:spChg>
        <pc:spChg chg="mod">
          <ac:chgData name="Maria-Bianca Irimes" userId="fe77066f-b5ea-498e-8427-cd26be1e93c2" providerId="ADAL" clId="{30884959-3850-4637-8218-46856940BA89}" dt="2026-01-28T14:34:03.619" v="885"/>
          <ac:spMkLst>
            <pc:docMk/>
            <pc:sldMasterMk cId="0" sldId="2147483663"/>
            <ac:spMk id="5" creationId="{00000000-0000-0000-0000-000000000000}"/>
          </ac:spMkLst>
        </pc:spChg>
        <pc:spChg chg="mod">
          <ac:chgData name="Maria-Bianca Irimes" userId="fe77066f-b5ea-498e-8427-cd26be1e93c2" providerId="ADAL" clId="{30884959-3850-4637-8218-46856940BA89}" dt="2026-01-28T14:34:03.619" v="885"/>
          <ac:spMkLst>
            <pc:docMk/>
            <pc:sldMasterMk cId="0" sldId="2147483663"/>
            <ac:spMk id="6" creationId="{00000000-0000-0000-0000-000000000000}"/>
          </ac:spMkLst>
        </pc:spChg>
        <pc:spChg chg="mod">
          <ac:chgData name="Maria-Bianca Irimes" userId="fe77066f-b5ea-498e-8427-cd26be1e93c2" providerId="ADAL" clId="{30884959-3850-4637-8218-46856940BA89}" dt="2026-01-28T14:34:03.619" v="885"/>
          <ac:spMkLst>
            <pc:docMk/>
            <pc:sldMasterMk cId="0" sldId="2147483663"/>
            <ac:spMk id="1026" creationId="{00000000-0000-0000-0000-000000000000}"/>
          </ac:spMkLst>
        </pc:spChg>
        <pc:spChg chg="mod">
          <ac:chgData name="Maria-Bianca Irimes" userId="fe77066f-b5ea-498e-8427-cd26be1e93c2" providerId="ADAL" clId="{30884959-3850-4637-8218-46856940BA89}" dt="2026-01-28T14:34:03.619" v="885"/>
          <ac:spMkLst>
            <pc:docMk/>
            <pc:sldMasterMk cId="0" sldId="2147483663"/>
            <ac:spMk id="1027" creationId="{00000000-0000-0000-0000-000000000000}"/>
          </ac:spMkLst>
        </pc:spChg>
        <pc:sldLayoutChg chg="modSp">
          <pc:chgData name="Maria-Bianca Irimes" userId="fe77066f-b5ea-498e-8427-cd26be1e93c2" providerId="ADAL" clId="{30884959-3850-4637-8218-46856940BA89}" dt="2026-01-28T14:34:03.619" v="885"/>
          <pc:sldLayoutMkLst>
            <pc:docMk/>
            <pc:sldMasterMk cId="0" sldId="2147483663"/>
            <pc:sldLayoutMk cId="3068634516" sldId="2147483664"/>
          </pc:sldLayoutMkLst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068634516" sldId="2147483664"/>
              <ac:spMk id="2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068634516" sldId="2147483664"/>
              <ac:spMk id="3" creationId="{00000000-0000-0000-0000-000000000000}"/>
            </ac:spMkLst>
          </pc:spChg>
        </pc:sldLayoutChg>
        <pc:sldLayoutChg chg="modSp">
          <pc:chgData name="Maria-Bianca Irimes" userId="fe77066f-b5ea-498e-8427-cd26be1e93c2" providerId="ADAL" clId="{30884959-3850-4637-8218-46856940BA89}" dt="2026-01-28T14:34:03.619" v="885"/>
          <pc:sldLayoutMkLst>
            <pc:docMk/>
            <pc:sldMasterMk cId="0" sldId="2147483663"/>
            <pc:sldLayoutMk cId="3487699543" sldId="2147483666"/>
          </pc:sldLayoutMkLst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487699543" sldId="2147483666"/>
              <ac:spMk id="2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487699543" sldId="2147483666"/>
              <ac:spMk id="3" creationId="{00000000-0000-0000-0000-000000000000}"/>
            </ac:spMkLst>
          </pc:spChg>
        </pc:sldLayoutChg>
        <pc:sldLayoutChg chg="modSp">
          <pc:chgData name="Maria-Bianca Irimes" userId="fe77066f-b5ea-498e-8427-cd26be1e93c2" providerId="ADAL" clId="{30884959-3850-4637-8218-46856940BA89}" dt="2026-01-28T14:34:03.619" v="885"/>
          <pc:sldLayoutMkLst>
            <pc:docMk/>
            <pc:sldMasterMk cId="0" sldId="2147483663"/>
            <pc:sldLayoutMk cId="3272565073" sldId="2147483667"/>
          </pc:sldLayoutMkLst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272565073" sldId="2147483667"/>
              <ac:spMk id="3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272565073" sldId="2147483667"/>
              <ac:spMk id="4" creationId="{00000000-0000-0000-0000-000000000000}"/>
            </ac:spMkLst>
          </pc:spChg>
        </pc:sldLayoutChg>
        <pc:sldLayoutChg chg="modSp">
          <pc:chgData name="Maria-Bianca Irimes" userId="fe77066f-b5ea-498e-8427-cd26be1e93c2" providerId="ADAL" clId="{30884959-3850-4637-8218-46856940BA89}" dt="2026-01-28T14:34:03.619" v="885"/>
          <pc:sldLayoutMkLst>
            <pc:docMk/>
            <pc:sldMasterMk cId="0" sldId="2147483663"/>
            <pc:sldLayoutMk cId="3411202154" sldId="2147483668"/>
          </pc:sldLayoutMkLst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411202154" sldId="2147483668"/>
              <ac:spMk id="2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411202154" sldId="2147483668"/>
              <ac:spMk id="3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411202154" sldId="2147483668"/>
              <ac:spMk id="4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411202154" sldId="2147483668"/>
              <ac:spMk id="5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411202154" sldId="2147483668"/>
              <ac:spMk id="6" creationId="{00000000-0000-0000-0000-000000000000}"/>
            </ac:spMkLst>
          </pc:spChg>
        </pc:sldLayoutChg>
        <pc:sldLayoutChg chg="modSp">
          <pc:chgData name="Maria-Bianca Irimes" userId="fe77066f-b5ea-498e-8427-cd26be1e93c2" providerId="ADAL" clId="{30884959-3850-4637-8218-46856940BA89}" dt="2026-01-28T14:34:03.619" v="885"/>
          <pc:sldLayoutMkLst>
            <pc:docMk/>
            <pc:sldMasterMk cId="0" sldId="2147483663"/>
            <pc:sldLayoutMk cId="324966042" sldId="2147483671"/>
          </pc:sldLayoutMkLst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24966042" sldId="2147483671"/>
              <ac:spMk id="2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24966042" sldId="2147483671"/>
              <ac:spMk id="3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324966042" sldId="2147483671"/>
              <ac:spMk id="4" creationId="{00000000-0000-0000-0000-000000000000}"/>
            </ac:spMkLst>
          </pc:spChg>
        </pc:sldLayoutChg>
        <pc:sldLayoutChg chg="modSp">
          <pc:chgData name="Maria-Bianca Irimes" userId="fe77066f-b5ea-498e-8427-cd26be1e93c2" providerId="ADAL" clId="{30884959-3850-4637-8218-46856940BA89}" dt="2026-01-28T14:34:03.619" v="885"/>
          <pc:sldLayoutMkLst>
            <pc:docMk/>
            <pc:sldMasterMk cId="0" sldId="2147483663"/>
            <pc:sldLayoutMk cId="938435681" sldId="2147483672"/>
          </pc:sldLayoutMkLst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938435681" sldId="2147483672"/>
              <ac:spMk id="2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938435681" sldId="2147483672"/>
              <ac:spMk id="3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938435681" sldId="2147483672"/>
              <ac:spMk id="4" creationId="{00000000-0000-0000-0000-000000000000}"/>
            </ac:spMkLst>
          </pc:spChg>
        </pc:sldLayoutChg>
        <pc:sldLayoutChg chg="modSp">
          <pc:chgData name="Maria-Bianca Irimes" userId="fe77066f-b5ea-498e-8427-cd26be1e93c2" providerId="ADAL" clId="{30884959-3850-4637-8218-46856940BA89}" dt="2026-01-28T14:34:03.619" v="885"/>
          <pc:sldLayoutMkLst>
            <pc:docMk/>
            <pc:sldMasterMk cId="0" sldId="2147483663"/>
            <pc:sldLayoutMk cId="2505572793" sldId="2147483674"/>
          </pc:sldLayoutMkLst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2505572793" sldId="2147483674"/>
              <ac:spMk id="2" creationId="{00000000-0000-0000-0000-000000000000}"/>
            </ac:spMkLst>
          </pc:spChg>
          <pc:spChg chg="mod">
            <ac:chgData name="Maria-Bianca Irimes" userId="fe77066f-b5ea-498e-8427-cd26be1e93c2" providerId="ADAL" clId="{30884959-3850-4637-8218-46856940BA89}" dt="2026-01-28T14:34:03.619" v="885"/>
            <ac:spMkLst>
              <pc:docMk/>
              <pc:sldMasterMk cId="0" sldId="2147483663"/>
              <pc:sldLayoutMk cId="2505572793" sldId="2147483674"/>
              <ac:spMk id="3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t" anchorCtr="0" compatLnSpc="1">
            <a:prstTxWarp prst="textNoShape">
              <a:avLst/>
            </a:prstTxWarp>
          </a:bodyPr>
          <a:lstStyle>
            <a:lvl1pPr algn="r"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defTabSz="630238">
              <a:defRPr sz="8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3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2968" tIns="31484" rIns="62968" bIns="31484" numCol="1" anchor="b" anchorCtr="0" compatLnSpc="1">
            <a:prstTxWarp prst="textNoShape">
              <a:avLst/>
            </a:prstTxWarp>
          </a:bodyPr>
          <a:lstStyle>
            <a:lvl1pPr algn="r" defTabSz="630238">
              <a:defRPr sz="800"/>
            </a:lvl1pPr>
          </a:lstStyle>
          <a:p>
            <a:fld id="{C81572B6-87AF-41E2-B737-980896F664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7563" y="744538"/>
            <a:ext cx="2624137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1094502-B6F1-46BC-97CD-B82208C3771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755" kern="1200">
        <a:solidFill>
          <a:schemeClr val="tx1"/>
        </a:solidFill>
        <a:latin typeface="Arial" charset="0"/>
        <a:ea typeface="+mn-ea"/>
        <a:cs typeface="Arial" charset="0"/>
      </a:defRPr>
    </a:lvl1pPr>
    <a:lvl2pPr marL="668624" algn="l" rtl="0" eaLnBrk="0" fontAlgn="base" hangingPunct="0">
      <a:spcBef>
        <a:spcPct val="30000"/>
      </a:spcBef>
      <a:spcAft>
        <a:spcPct val="0"/>
      </a:spcAft>
      <a:defRPr sz="1755" kern="1200">
        <a:solidFill>
          <a:schemeClr val="tx1"/>
        </a:solidFill>
        <a:latin typeface="Arial" charset="0"/>
        <a:ea typeface="+mn-ea"/>
        <a:cs typeface="Arial" charset="0"/>
      </a:defRPr>
    </a:lvl2pPr>
    <a:lvl3pPr marL="1337250" algn="l" rtl="0" eaLnBrk="0" fontAlgn="base" hangingPunct="0">
      <a:spcBef>
        <a:spcPct val="30000"/>
      </a:spcBef>
      <a:spcAft>
        <a:spcPct val="0"/>
      </a:spcAft>
      <a:defRPr sz="1755" kern="1200">
        <a:solidFill>
          <a:schemeClr val="tx1"/>
        </a:solidFill>
        <a:latin typeface="Arial" charset="0"/>
        <a:ea typeface="+mn-ea"/>
        <a:cs typeface="Arial" charset="0"/>
      </a:defRPr>
    </a:lvl3pPr>
    <a:lvl4pPr marL="2005874" algn="l" rtl="0" eaLnBrk="0" fontAlgn="base" hangingPunct="0">
      <a:spcBef>
        <a:spcPct val="30000"/>
      </a:spcBef>
      <a:spcAft>
        <a:spcPct val="0"/>
      </a:spcAft>
      <a:defRPr sz="1755" kern="1200">
        <a:solidFill>
          <a:schemeClr val="tx1"/>
        </a:solidFill>
        <a:latin typeface="Arial" charset="0"/>
        <a:ea typeface="+mn-ea"/>
        <a:cs typeface="Arial" charset="0"/>
      </a:defRPr>
    </a:lvl4pPr>
    <a:lvl5pPr marL="2674499" algn="l" rtl="0" eaLnBrk="0" fontAlgn="base" hangingPunct="0">
      <a:spcBef>
        <a:spcPct val="30000"/>
      </a:spcBef>
      <a:spcAft>
        <a:spcPct val="0"/>
      </a:spcAft>
      <a:defRPr sz="1755" kern="1200">
        <a:solidFill>
          <a:schemeClr val="tx1"/>
        </a:solidFill>
        <a:latin typeface="Arial" charset="0"/>
        <a:ea typeface="+mn-ea"/>
        <a:cs typeface="Arial" charset="0"/>
      </a:defRPr>
    </a:lvl5pPr>
    <a:lvl6pPr marL="3343124" algn="l" defTabSz="1337250" rtl="0" eaLnBrk="1" latinLnBrk="0" hangingPunct="1">
      <a:defRPr sz="1755" kern="1200">
        <a:solidFill>
          <a:schemeClr val="tx1"/>
        </a:solidFill>
        <a:latin typeface="+mn-lt"/>
        <a:ea typeface="+mn-ea"/>
        <a:cs typeface="+mn-cs"/>
      </a:defRPr>
    </a:lvl6pPr>
    <a:lvl7pPr marL="4011750" algn="l" defTabSz="1337250" rtl="0" eaLnBrk="1" latinLnBrk="0" hangingPunct="1">
      <a:defRPr sz="1755" kern="1200">
        <a:solidFill>
          <a:schemeClr val="tx1"/>
        </a:solidFill>
        <a:latin typeface="+mn-lt"/>
        <a:ea typeface="+mn-ea"/>
        <a:cs typeface="+mn-cs"/>
      </a:defRPr>
    </a:lvl7pPr>
    <a:lvl8pPr marL="4680373" algn="l" defTabSz="1337250" rtl="0" eaLnBrk="1" latinLnBrk="0" hangingPunct="1">
      <a:defRPr sz="1755" kern="1200">
        <a:solidFill>
          <a:schemeClr val="tx1"/>
        </a:solidFill>
        <a:latin typeface="+mn-lt"/>
        <a:ea typeface="+mn-ea"/>
        <a:cs typeface="+mn-cs"/>
      </a:defRPr>
    </a:lvl8pPr>
    <a:lvl9pPr marL="5348997" algn="l" defTabSz="1337250" rtl="0" eaLnBrk="1" latinLnBrk="0" hangingPunct="1">
      <a:defRPr sz="175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890D0D66-EBD0-4E0E-85C0-2343F3DD4D0D}" type="slidenum">
              <a:rPr lang="en-US" altLang="en-US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87563" y="744538"/>
            <a:ext cx="2624137" cy="3722687"/>
          </a:xfrm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3141" y="13296913"/>
            <a:ext cx="25648920" cy="917506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26280" y="24255468"/>
            <a:ext cx="21122641" cy="109387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628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442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256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070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4884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56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6512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0D6530-ED52-43C6-89AA-C1B555721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86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0232B5-BD3E-41FD-AFF6-BFB727BE52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2766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1193066" y="7569930"/>
            <a:ext cx="15883890" cy="16122750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530924" y="7569930"/>
            <a:ext cx="47159228" cy="16122750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69461-5950-44AB-8CB7-7CFE0A41DE4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5572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7E2EA-CB3D-4572-BC69-7181F7BE605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6576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3632" y="27505393"/>
            <a:ext cx="25648920" cy="8501302"/>
          </a:xfrm>
        </p:spPr>
        <p:txBody>
          <a:bodyPr anchor="t"/>
          <a:lstStyle>
            <a:lvl1pPr algn="l">
              <a:defRPr sz="18193" b="1" cap="all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3632" y="18142072"/>
            <a:ext cx="25648920" cy="9363320"/>
          </a:xfrm>
        </p:spPr>
        <p:txBody>
          <a:bodyPr anchor="b"/>
          <a:lstStyle>
            <a:lvl1pPr marL="0" indent="0">
              <a:buNone/>
              <a:defRPr sz="9167">
                <a:solidFill>
                  <a:schemeClr val="tx1">
                    <a:tint val="75000"/>
                  </a:schemeClr>
                </a:solidFill>
              </a:defRPr>
            </a:lvl1pPr>
            <a:lvl2pPr marL="2081406" indent="0">
              <a:buNone/>
              <a:defRPr sz="8179">
                <a:solidFill>
                  <a:schemeClr val="tx1">
                    <a:tint val="75000"/>
                  </a:schemeClr>
                </a:solidFill>
              </a:defRPr>
            </a:lvl2pPr>
            <a:lvl3pPr marL="4162811" indent="0">
              <a:buNone/>
              <a:defRPr sz="7333">
                <a:solidFill>
                  <a:schemeClr val="tx1">
                    <a:tint val="75000"/>
                  </a:schemeClr>
                </a:solidFill>
              </a:defRPr>
            </a:lvl3pPr>
            <a:lvl4pPr marL="6244218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4pPr>
            <a:lvl5pPr marL="8325623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5pPr>
            <a:lvl6pPr marL="10407033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6pPr>
            <a:lvl7pPr marL="12488438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7pPr>
            <a:lvl8pPr marL="14569845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8pPr>
            <a:lvl9pPr marL="16651251" indent="0">
              <a:buNone/>
              <a:defRPr sz="634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965D89-BE5A-4689-9D53-5DBB137C4F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8769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530923" y="44091848"/>
            <a:ext cx="31521560" cy="124705593"/>
          </a:xfrm>
        </p:spPr>
        <p:txBody>
          <a:bodyPr/>
          <a:lstStyle>
            <a:lvl1pPr>
              <a:defRPr sz="12695"/>
            </a:lvl1pPr>
            <a:lvl2pPr>
              <a:defRPr sz="10859"/>
            </a:lvl2pPr>
            <a:lvl3pPr>
              <a:defRPr sz="9167"/>
            </a:lvl3pPr>
            <a:lvl4pPr>
              <a:defRPr sz="8179"/>
            </a:lvl4pPr>
            <a:lvl5pPr>
              <a:defRPr sz="8179"/>
            </a:lvl5pPr>
            <a:lvl6pPr>
              <a:defRPr sz="8179"/>
            </a:lvl6pPr>
            <a:lvl7pPr>
              <a:defRPr sz="8179"/>
            </a:lvl7pPr>
            <a:lvl8pPr>
              <a:defRPr sz="8179"/>
            </a:lvl8pPr>
            <a:lvl9pPr>
              <a:defRPr sz="817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555399" y="44091848"/>
            <a:ext cx="31521556" cy="124705593"/>
          </a:xfrm>
        </p:spPr>
        <p:txBody>
          <a:bodyPr/>
          <a:lstStyle>
            <a:lvl1pPr>
              <a:defRPr sz="12695"/>
            </a:lvl1pPr>
            <a:lvl2pPr>
              <a:defRPr sz="10859"/>
            </a:lvl2pPr>
            <a:lvl3pPr>
              <a:defRPr sz="9167"/>
            </a:lvl3pPr>
            <a:lvl4pPr>
              <a:defRPr sz="8179"/>
            </a:lvl4pPr>
            <a:lvl5pPr>
              <a:defRPr sz="8179"/>
            </a:lvl5pPr>
            <a:lvl6pPr>
              <a:defRPr sz="8179"/>
            </a:lvl6pPr>
            <a:lvl7pPr>
              <a:defRPr sz="8179"/>
            </a:lvl7pPr>
            <a:lvl8pPr>
              <a:defRPr sz="8179"/>
            </a:lvl8pPr>
            <a:lvl9pPr>
              <a:defRPr sz="817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C83AAE-2C2C-4CCD-BCFD-AD4CC86169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565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8767" y="1714141"/>
            <a:ext cx="27157681" cy="7133961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08763" y="9581308"/>
            <a:ext cx="13332620" cy="3993033"/>
          </a:xfrm>
        </p:spPr>
        <p:txBody>
          <a:bodyPr anchor="b"/>
          <a:lstStyle>
            <a:lvl1pPr marL="0" indent="0">
              <a:buNone/>
              <a:defRPr sz="10859" b="1"/>
            </a:lvl1pPr>
            <a:lvl2pPr marL="2081406" indent="0">
              <a:buNone/>
              <a:defRPr sz="9167" b="1"/>
            </a:lvl2pPr>
            <a:lvl3pPr marL="4162811" indent="0">
              <a:buNone/>
              <a:defRPr sz="8179" b="1"/>
            </a:lvl3pPr>
            <a:lvl4pPr marL="6244218" indent="0">
              <a:buNone/>
              <a:defRPr sz="7333" b="1"/>
            </a:lvl4pPr>
            <a:lvl5pPr marL="8325623" indent="0">
              <a:buNone/>
              <a:defRPr sz="7333" b="1"/>
            </a:lvl5pPr>
            <a:lvl6pPr marL="10407033" indent="0">
              <a:buNone/>
              <a:defRPr sz="7333" b="1"/>
            </a:lvl6pPr>
            <a:lvl7pPr marL="12488438" indent="0">
              <a:buNone/>
              <a:defRPr sz="7333" b="1"/>
            </a:lvl7pPr>
            <a:lvl8pPr marL="14569845" indent="0">
              <a:buNone/>
              <a:defRPr sz="7333" b="1"/>
            </a:lvl8pPr>
            <a:lvl9pPr marL="16651251" indent="0">
              <a:buNone/>
              <a:defRPr sz="73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08763" y="13574344"/>
            <a:ext cx="13332620" cy="24661708"/>
          </a:xfrm>
        </p:spPr>
        <p:txBody>
          <a:bodyPr/>
          <a:lstStyle>
            <a:lvl1pPr>
              <a:defRPr sz="10859"/>
            </a:lvl1pPr>
            <a:lvl2pPr>
              <a:defRPr sz="9167"/>
            </a:lvl2pPr>
            <a:lvl3pPr>
              <a:defRPr sz="8179"/>
            </a:lvl3pPr>
            <a:lvl4pPr>
              <a:defRPr sz="7333"/>
            </a:lvl4pPr>
            <a:lvl5pPr>
              <a:defRPr sz="7333"/>
            </a:lvl5pPr>
            <a:lvl6pPr>
              <a:defRPr sz="7333"/>
            </a:lvl6pPr>
            <a:lvl7pPr>
              <a:defRPr sz="7333"/>
            </a:lvl7pPr>
            <a:lvl8pPr>
              <a:defRPr sz="7333"/>
            </a:lvl8pPr>
            <a:lvl9pPr>
              <a:defRPr sz="7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8587" y="9581308"/>
            <a:ext cx="13337857" cy="3993033"/>
          </a:xfrm>
        </p:spPr>
        <p:txBody>
          <a:bodyPr anchor="b"/>
          <a:lstStyle>
            <a:lvl1pPr marL="0" indent="0">
              <a:buNone/>
              <a:defRPr sz="10859" b="1"/>
            </a:lvl1pPr>
            <a:lvl2pPr marL="2081406" indent="0">
              <a:buNone/>
              <a:defRPr sz="9167" b="1"/>
            </a:lvl2pPr>
            <a:lvl3pPr marL="4162811" indent="0">
              <a:buNone/>
              <a:defRPr sz="8179" b="1"/>
            </a:lvl3pPr>
            <a:lvl4pPr marL="6244218" indent="0">
              <a:buNone/>
              <a:defRPr sz="7333" b="1"/>
            </a:lvl4pPr>
            <a:lvl5pPr marL="8325623" indent="0">
              <a:buNone/>
              <a:defRPr sz="7333" b="1"/>
            </a:lvl5pPr>
            <a:lvl6pPr marL="10407033" indent="0">
              <a:buNone/>
              <a:defRPr sz="7333" b="1"/>
            </a:lvl6pPr>
            <a:lvl7pPr marL="12488438" indent="0">
              <a:buNone/>
              <a:defRPr sz="7333" b="1"/>
            </a:lvl7pPr>
            <a:lvl8pPr marL="14569845" indent="0">
              <a:buNone/>
              <a:defRPr sz="7333" b="1"/>
            </a:lvl8pPr>
            <a:lvl9pPr marL="16651251" indent="0">
              <a:buNone/>
              <a:defRPr sz="73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8587" y="13574344"/>
            <a:ext cx="13337857" cy="24661708"/>
          </a:xfrm>
        </p:spPr>
        <p:txBody>
          <a:bodyPr/>
          <a:lstStyle>
            <a:lvl1pPr>
              <a:defRPr sz="10859"/>
            </a:lvl1pPr>
            <a:lvl2pPr>
              <a:defRPr sz="9167"/>
            </a:lvl2pPr>
            <a:lvl3pPr>
              <a:defRPr sz="8179"/>
            </a:lvl3pPr>
            <a:lvl4pPr>
              <a:defRPr sz="7333"/>
            </a:lvl4pPr>
            <a:lvl5pPr>
              <a:defRPr sz="7333"/>
            </a:lvl5pPr>
            <a:lvl6pPr>
              <a:defRPr sz="7333"/>
            </a:lvl6pPr>
            <a:lvl7pPr>
              <a:defRPr sz="7333"/>
            </a:lvl7pPr>
            <a:lvl8pPr>
              <a:defRPr sz="7333"/>
            </a:lvl8pPr>
            <a:lvl9pPr>
              <a:defRPr sz="7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55140D-4938-45F3-9BD4-5D5EC4BB4AE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112021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753EB9-0AA7-4FDF-AFD5-935A215642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30802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79BE8C-C710-4F56-ADC5-F8A2EEC9BA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4787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8769" y="1704224"/>
            <a:ext cx="9927433" cy="7252860"/>
          </a:xfrm>
        </p:spPr>
        <p:txBody>
          <a:bodyPr anchor="b"/>
          <a:lstStyle>
            <a:lvl1pPr algn="l">
              <a:defRPr sz="9167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797666" y="1704237"/>
            <a:ext cx="16868774" cy="36531826"/>
          </a:xfrm>
        </p:spPr>
        <p:txBody>
          <a:bodyPr/>
          <a:lstStyle>
            <a:lvl1pPr>
              <a:defRPr sz="14527"/>
            </a:lvl1pPr>
            <a:lvl2pPr>
              <a:defRPr sz="12695"/>
            </a:lvl2pPr>
            <a:lvl3pPr>
              <a:defRPr sz="10859"/>
            </a:lvl3pPr>
            <a:lvl4pPr>
              <a:defRPr sz="9167"/>
            </a:lvl4pPr>
            <a:lvl5pPr>
              <a:defRPr sz="9167"/>
            </a:lvl5pPr>
            <a:lvl6pPr>
              <a:defRPr sz="9167"/>
            </a:lvl6pPr>
            <a:lvl7pPr>
              <a:defRPr sz="9167"/>
            </a:lvl7pPr>
            <a:lvl8pPr>
              <a:defRPr sz="9167"/>
            </a:lvl8pPr>
            <a:lvl9pPr>
              <a:defRPr sz="91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08769" y="8957097"/>
            <a:ext cx="9927433" cy="29278966"/>
          </a:xfrm>
        </p:spPr>
        <p:txBody>
          <a:bodyPr/>
          <a:lstStyle>
            <a:lvl1pPr marL="0" indent="0">
              <a:buNone/>
              <a:defRPr sz="6347"/>
            </a:lvl1pPr>
            <a:lvl2pPr marL="2081406" indent="0">
              <a:buNone/>
              <a:defRPr sz="5501"/>
            </a:lvl2pPr>
            <a:lvl3pPr marL="4162811" indent="0">
              <a:buNone/>
              <a:defRPr sz="4512"/>
            </a:lvl3pPr>
            <a:lvl4pPr marL="6244218" indent="0">
              <a:buNone/>
              <a:defRPr sz="4090"/>
            </a:lvl4pPr>
            <a:lvl5pPr marL="8325623" indent="0">
              <a:buNone/>
              <a:defRPr sz="4090"/>
            </a:lvl5pPr>
            <a:lvl6pPr marL="10407033" indent="0">
              <a:buNone/>
              <a:defRPr sz="4090"/>
            </a:lvl6pPr>
            <a:lvl7pPr marL="12488438" indent="0">
              <a:buNone/>
              <a:defRPr sz="4090"/>
            </a:lvl7pPr>
            <a:lvl8pPr marL="14569845" indent="0">
              <a:buNone/>
              <a:defRPr sz="4090"/>
            </a:lvl8pPr>
            <a:lvl9pPr marL="16651251" indent="0">
              <a:buNone/>
              <a:defRPr sz="40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65C989-7F42-434C-92DA-94DEA977E6F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660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14555" y="29962637"/>
            <a:ext cx="18105120" cy="3537258"/>
          </a:xfrm>
        </p:spPr>
        <p:txBody>
          <a:bodyPr anchor="b"/>
          <a:lstStyle>
            <a:lvl1pPr algn="l">
              <a:defRPr sz="9167" b="1"/>
            </a:lvl1pPr>
          </a:lstStyle>
          <a:p>
            <a:r>
              <a:rPr lang="en-US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914555" y="3824597"/>
            <a:ext cx="18105120" cy="25682258"/>
          </a:xfrm>
        </p:spPr>
        <p:txBody>
          <a:bodyPr rtlCol="0">
            <a:normAutofit/>
          </a:bodyPr>
          <a:lstStyle>
            <a:lvl1pPr marL="0" indent="0">
              <a:buNone/>
              <a:defRPr sz="14527"/>
            </a:lvl1pPr>
            <a:lvl2pPr marL="2081406" indent="0">
              <a:buNone/>
              <a:defRPr sz="12695"/>
            </a:lvl2pPr>
            <a:lvl3pPr marL="4162811" indent="0">
              <a:buNone/>
              <a:defRPr sz="10859"/>
            </a:lvl3pPr>
            <a:lvl4pPr marL="6244218" indent="0">
              <a:buNone/>
              <a:defRPr sz="9167"/>
            </a:lvl4pPr>
            <a:lvl5pPr marL="8325623" indent="0">
              <a:buNone/>
              <a:defRPr sz="9167"/>
            </a:lvl5pPr>
            <a:lvl6pPr marL="10407033" indent="0">
              <a:buNone/>
              <a:defRPr sz="9167"/>
            </a:lvl6pPr>
            <a:lvl7pPr marL="12488438" indent="0">
              <a:buNone/>
              <a:defRPr sz="9167"/>
            </a:lvl7pPr>
            <a:lvl8pPr marL="14569845" indent="0">
              <a:buNone/>
              <a:defRPr sz="9167"/>
            </a:lvl8pPr>
            <a:lvl9pPr marL="16651251" indent="0">
              <a:buNone/>
              <a:defRPr sz="9167"/>
            </a:lvl9pPr>
          </a:lstStyle>
          <a:p>
            <a:pPr lvl="0"/>
            <a:endParaRPr lang="en-SG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14555" y="33499892"/>
            <a:ext cx="18105120" cy="5023494"/>
          </a:xfrm>
        </p:spPr>
        <p:txBody>
          <a:bodyPr/>
          <a:lstStyle>
            <a:lvl1pPr marL="0" indent="0">
              <a:buNone/>
              <a:defRPr sz="6347"/>
            </a:lvl1pPr>
            <a:lvl2pPr marL="2081406" indent="0">
              <a:buNone/>
              <a:defRPr sz="5501"/>
            </a:lvl2pPr>
            <a:lvl3pPr marL="4162811" indent="0">
              <a:buNone/>
              <a:defRPr sz="4512"/>
            </a:lvl3pPr>
            <a:lvl4pPr marL="6244218" indent="0">
              <a:buNone/>
              <a:defRPr sz="4090"/>
            </a:lvl4pPr>
            <a:lvl5pPr marL="8325623" indent="0">
              <a:buNone/>
              <a:defRPr sz="4090"/>
            </a:lvl5pPr>
            <a:lvl6pPr marL="10407033" indent="0">
              <a:buNone/>
              <a:defRPr sz="4090"/>
            </a:lvl6pPr>
            <a:lvl7pPr marL="12488438" indent="0">
              <a:buNone/>
              <a:defRPr sz="4090"/>
            </a:lvl7pPr>
            <a:lvl8pPr marL="14569845" indent="0">
              <a:buNone/>
              <a:defRPr sz="4090"/>
            </a:lvl8pPr>
            <a:lvl9pPr marL="16651251" indent="0">
              <a:buNone/>
              <a:defRPr sz="409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C2ADC4-B2D5-4E02-869C-5CEF0ECAEE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435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508985" y="1714754"/>
            <a:ext cx="27157232" cy="7132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SG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08985" y="9987769"/>
            <a:ext cx="27157232" cy="2824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95169" tIns="147585" rIns="295169" bIns="147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SG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08992" y="39672773"/>
            <a:ext cx="7041179" cy="2278109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l">
              <a:defRPr sz="5501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309898" y="39672773"/>
            <a:ext cx="9555405" cy="2278109"/>
          </a:xfrm>
          <a:prstGeom prst="rect">
            <a:avLst/>
          </a:prstGeom>
        </p:spPr>
        <p:txBody>
          <a:bodyPr vert="horz" lIns="295169" tIns="147585" rIns="295169" bIns="147585" rtlCol="0" anchor="ctr"/>
          <a:lstStyle>
            <a:lvl1pPr algn="ctr">
              <a:defRPr sz="5501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25041" y="39672773"/>
            <a:ext cx="7041177" cy="2278109"/>
          </a:xfrm>
          <a:prstGeom prst="rect">
            <a:avLst/>
          </a:prstGeom>
        </p:spPr>
        <p:txBody>
          <a:bodyPr vert="horz" wrap="square" lIns="295169" tIns="147585" rIns="295169" bIns="147585" numCol="1" anchor="ctr" anchorCtr="0" compatLnSpc="1">
            <a:prstTxWarp prst="textNoShape">
              <a:avLst/>
            </a:prstTxWarp>
          </a:bodyPr>
          <a:lstStyle>
            <a:lvl1pPr algn="r">
              <a:defRPr sz="5501">
                <a:solidFill>
                  <a:srgbClr val="898989"/>
                </a:solidFill>
              </a:defRPr>
            </a:lvl1pPr>
          </a:lstStyle>
          <a:p>
            <a:fld id="{6345B075-5D77-4F8C-9D36-A8E62FD74E8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defTabSz="4162044" rtl="0" eaLnBrk="0" fontAlgn="base" hangingPunct="0">
        <a:spcBef>
          <a:spcPct val="0"/>
        </a:spcBef>
        <a:spcAft>
          <a:spcPct val="0"/>
        </a:spcAft>
        <a:defRPr sz="20026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162044" rtl="0" eaLnBrk="0" fontAlgn="base" hangingPunct="0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2pPr>
      <a:lvl3pPr algn="ctr" defTabSz="4162044" rtl="0" eaLnBrk="0" fontAlgn="base" hangingPunct="0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3pPr>
      <a:lvl4pPr algn="ctr" defTabSz="4162044" rtl="0" eaLnBrk="0" fontAlgn="base" hangingPunct="0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4pPr>
      <a:lvl5pPr algn="ctr" defTabSz="4162044" rtl="0" eaLnBrk="0" fontAlgn="base" hangingPunct="0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5pPr>
      <a:lvl6pPr marL="644791" algn="ctr" defTabSz="4162044" rtl="0" fontAlgn="base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6pPr>
      <a:lvl7pPr marL="1289585" algn="ctr" defTabSz="4162044" rtl="0" fontAlgn="base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7pPr>
      <a:lvl8pPr marL="1934377" algn="ctr" defTabSz="4162044" rtl="0" fontAlgn="base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8pPr>
      <a:lvl9pPr marL="2579169" algn="ctr" defTabSz="4162044" rtl="0" fontAlgn="base">
        <a:spcBef>
          <a:spcPct val="0"/>
        </a:spcBef>
        <a:spcAft>
          <a:spcPct val="0"/>
        </a:spcAft>
        <a:defRPr sz="20026">
          <a:solidFill>
            <a:schemeClr val="tx1"/>
          </a:solidFill>
          <a:latin typeface="Calibri" pitchFamily="34" charset="0"/>
        </a:defRPr>
      </a:lvl9pPr>
    </p:titleStyle>
    <p:bodyStyle>
      <a:lvl1pPr marL="1560488" indent="-1560488" algn="l" defTabSz="4162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527" kern="1200">
          <a:solidFill>
            <a:schemeClr val="tx1"/>
          </a:solidFill>
          <a:latin typeface="+mn-lt"/>
          <a:ea typeface="+mn-ea"/>
          <a:cs typeface="+mn-cs"/>
        </a:defRPr>
      </a:lvl1pPr>
      <a:lvl2pPr marL="3380683" indent="-1300779" algn="l" defTabSz="4162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695" kern="1200">
          <a:solidFill>
            <a:schemeClr val="tx1"/>
          </a:solidFill>
          <a:latin typeface="+mn-lt"/>
          <a:ea typeface="+mn-ea"/>
          <a:cs typeface="+mn-cs"/>
        </a:defRPr>
      </a:lvl2pPr>
      <a:lvl3pPr marL="5203115" indent="-1038832" algn="l" defTabSz="4162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859" kern="1200">
          <a:solidFill>
            <a:schemeClr val="tx1"/>
          </a:solidFill>
          <a:latin typeface="+mn-lt"/>
          <a:ea typeface="+mn-ea"/>
          <a:cs typeface="+mn-cs"/>
        </a:defRPr>
      </a:lvl3pPr>
      <a:lvl4pPr marL="7283018" indent="-1038832" algn="l" defTabSz="4162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9167" kern="1200">
          <a:solidFill>
            <a:schemeClr val="tx1"/>
          </a:solidFill>
          <a:latin typeface="+mn-lt"/>
          <a:ea typeface="+mn-ea"/>
          <a:cs typeface="+mn-cs"/>
        </a:defRPr>
      </a:lvl4pPr>
      <a:lvl5pPr marL="9365160" indent="-1038832" algn="l" defTabSz="4162044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9167" kern="1200">
          <a:solidFill>
            <a:schemeClr val="tx1"/>
          </a:solidFill>
          <a:latin typeface="+mn-lt"/>
          <a:ea typeface="+mn-ea"/>
          <a:cs typeface="+mn-cs"/>
        </a:defRPr>
      </a:lvl5pPr>
      <a:lvl6pPr marL="11447732" indent="-1040704" algn="l" defTabSz="4162811" rtl="0" eaLnBrk="1" latinLnBrk="0" hangingPunct="1">
        <a:spcBef>
          <a:spcPct val="20000"/>
        </a:spcBef>
        <a:buFont typeface="Arial" panose="020B0604020202020204" pitchFamily="34" charset="0"/>
        <a:buChar char="•"/>
        <a:defRPr sz="9167" kern="1200">
          <a:solidFill>
            <a:schemeClr val="tx1"/>
          </a:solidFill>
          <a:latin typeface="+mn-lt"/>
          <a:ea typeface="+mn-ea"/>
          <a:cs typeface="+mn-cs"/>
        </a:defRPr>
      </a:lvl6pPr>
      <a:lvl7pPr marL="13529142" indent="-1040704" algn="l" defTabSz="4162811" rtl="0" eaLnBrk="1" latinLnBrk="0" hangingPunct="1">
        <a:spcBef>
          <a:spcPct val="20000"/>
        </a:spcBef>
        <a:buFont typeface="Arial" panose="020B0604020202020204" pitchFamily="34" charset="0"/>
        <a:buChar char="•"/>
        <a:defRPr sz="9167" kern="1200">
          <a:solidFill>
            <a:schemeClr val="tx1"/>
          </a:solidFill>
          <a:latin typeface="+mn-lt"/>
          <a:ea typeface="+mn-ea"/>
          <a:cs typeface="+mn-cs"/>
        </a:defRPr>
      </a:lvl7pPr>
      <a:lvl8pPr marL="15610547" indent="-1040704" algn="l" defTabSz="4162811" rtl="0" eaLnBrk="1" latinLnBrk="0" hangingPunct="1">
        <a:spcBef>
          <a:spcPct val="20000"/>
        </a:spcBef>
        <a:buFont typeface="Arial" panose="020B0604020202020204" pitchFamily="34" charset="0"/>
        <a:buChar char="•"/>
        <a:defRPr sz="9167" kern="1200">
          <a:solidFill>
            <a:schemeClr val="tx1"/>
          </a:solidFill>
          <a:latin typeface="+mn-lt"/>
          <a:ea typeface="+mn-ea"/>
          <a:cs typeface="+mn-cs"/>
        </a:defRPr>
      </a:lvl8pPr>
      <a:lvl9pPr marL="17691953" indent="-1040704" algn="l" defTabSz="4162811" rtl="0" eaLnBrk="1" latinLnBrk="0" hangingPunct="1">
        <a:spcBef>
          <a:spcPct val="20000"/>
        </a:spcBef>
        <a:buFont typeface="Arial" panose="020B0604020202020204" pitchFamily="34" charset="0"/>
        <a:buChar char="•"/>
        <a:defRPr sz="9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1pPr>
      <a:lvl2pPr marL="2081406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2pPr>
      <a:lvl3pPr marL="4162811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3pPr>
      <a:lvl4pPr marL="6244218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4pPr>
      <a:lvl5pPr marL="8325623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5pPr>
      <a:lvl6pPr marL="10407033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6pPr>
      <a:lvl7pPr marL="12488438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7pPr>
      <a:lvl8pPr marL="14569845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8pPr>
      <a:lvl9pPr marL="16651251" algn="l" defTabSz="4162811" rtl="0" eaLnBrk="1" latinLnBrk="0" hangingPunct="1">
        <a:defRPr sz="81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ciforum.net/event/IOCAR2027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0"/>
          <p:cNvSpPr txBox="1">
            <a:spLocks noChangeArrowheads="1"/>
          </p:cNvSpPr>
          <p:nvPr/>
        </p:nvSpPr>
        <p:spPr bwMode="auto">
          <a:xfrm>
            <a:off x="301125" y="3573659"/>
            <a:ext cx="29572950" cy="3834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28879" tIns="64442" rIns="128879" bIns="64442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SG" altLang="en-US" sz="7700" dirty="0">
                <a:solidFill>
                  <a:srgbClr val="BA8712"/>
                </a:solidFill>
                <a:latin typeface="Suisse Int'l Bold" panose="020B0804000000000000" pitchFamily="34" charset="-78"/>
                <a:cs typeface="Suisse Int'l Bold" panose="020B0804000000000000" pitchFamily="34" charset="-78"/>
              </a:rPr>
              <a:t>Title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600" b="1" dirty="0">
                <a:solidFill>
                  <a:srgbClr val="003478"/>
                </a:solidFill>
                <a:latin typeface="Suisse Int'l Bold" panose="020B0804000000000000" pitchFamily="34" charset="-78"/>
                <a:cs typeface="Suisse Int'l Bold" panose="020B0804000000000000" pitchFamily="34" charset="-78"/>
              </a:rPr>
              <a:t>Author 1, Author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3478"/>
                </a:solidFill>
                <a:latin typeface="Suisse Int'l Bold" panose="020B0804000000000000" pitchFamily="34" charset="-78"/>
                <a:cs typeface="Suisse Int'l Bold" panose="020B0804000000000000" pitchFamily="34" charset="-78"/>
              </a:rPr>
              <a:t>Affiliation 1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3600" b="1" dirty="0">
                <a:solidFill>
                  <a:srgbClr val="003478"/>
                </a:solidFill>
                <a:latin typeface="Suisse Int'l Bold" panose="020B0804000000000000" pitchFamily="34" charset="-78"/>
                <a:cs typeface="Suisse Int'l Bold" panose="020B0804000000000000" pitchFamily="34" charset="-78"/>
              </a:rPr>
              <a:t>Affiliation 2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US" altLang="en-US" sz="4512" b="1" dirty="0">
              <a:solidFill>
                <a:srgbClr val="003478"/>
              </a:solidFill>
              <a:latin typeface="Arial" panose="020B0604020202020204" pitchFamily="34" charset="0"/>
            </a:endParaRPr>
          </a:p>
        </p:txBody>
      </p:sp>
      <p:sp>
        <p:nvSpPr>
          <p:cNvPr id="2180" name="Rectangle 12"/>
          <p:cNvSpPr>
            <a:spLocks noChangeArrowheads="1"/>
          </p:cNvSpPr>
          <p:nvPr/>
        </p:nvSpPr>
        <p:spPr bwMode="auto">
          <a:xfrm>
            <a:off x="-24629" y="41795799"/>
            <a:ext cx="30199828" cy="1007964"/>
          </a:xfrm>
          <a:prstGeom prst="rect">
            <a:avLst/>
          </a:prstGeom>
          <a:solidFill>
            <a:srgbClr val="BA8712"/>
          </a:solidFill>
          <a:ln>
            <a:noFill/>
          </a:ln>
        </p:spPr>
        <p:txBody>
          <a:bodyPr lIns="297179" tIns="148588" rIns="297179" bIns="148588">
            <a:spAutoFit/>
          </a:bodyPr>
          <a:lstStyle>
            <a:lvl1pPr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295275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29527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en-US" altLang="en-US" sz="4600" dirty="0">
                <a:solidFill>
                  <a:schemeClr val="bg1"/>
                </a:solidFill>
                <a:latin typeface="Suisse Int'l Bold" panose="020B0804000000000000" pitchFamily="34" charset="-78"/>
                <a:cs typeface="Suisse Int'l Bold" panose="020B0804000000000000" pitchFamily="34" charset="-78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https://sciforum.net/event/IOCAR2027</a:t>
            </a:r>
            <a:endParaRPr lang="en-US" altLang="en-US" sz="4600" dirty="0">
              <a:solidFill>
                <a:schemeClr val="bg1"/>
              </a:solidFill>
              <a:latin typeface="Suisse Int'l Bold" panose="020B0804000000000000" pitchFamily="34" charset="-78"/>
              <a:cs typeface="Suisse Int'l Bold" panose="020B0804000000000000" pitchFamily="34" charset="-78"/>
            </a:endParaRPr>
          </a:p>
        </p:txBody>
      </p:sp>
      <p:sp>
        <p:nvSpPr>
          <p:cNvPr id="2181" name="Line 21"/>
          <p:cNvSpPr>
            <a:spLocks noChangeShapeType="1"/>
          </p:cNvSpPr>
          <p:nvPr/>
        </p:nvSpPr>
        <p:spPr bwMode="auto">
          <a:xfrm>
            <a:off x="639404" y="7396317"/>
            <a:ext cx="28871762" cy="46996"/>
          </a:xfrm>
          <a:prstGeom prst="line">
            <a:avLst/>
          </a:prstGeom>
          <a:noFill/>
          <a:ln w="57150">
            <a:solidFill>
              <a:srgbClr val="BA871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SG" sz="2706"/>
          </a:p>
        </p:txBody>
      </p:sp>
      <p:sp>
        <p:nvSpPr>
          <p:cNvPr id="2176" name="AutoShape 64" descr="data:image/jpeg;base64,/9j/4AAQSkZJRgABAQAAAQABAAD/2wCEAAkGBxQTEhUUExQWFBUUGBUVGBcYFxoaGRgYGBQXGhcYFxoYHCggGBolHBcWITIhJSksLi4uFx8zODYsNygtLisBCgoKDg0OGxAQGi4kICQ0LCw0LCwsLDAsLDQ0NCwsLzQvLCwsLCwsNC4sLCw0LCwsLC00LCwsLDcsLCwsLCwsLP/AABEIAKwBJAMBIgACEQEDEQH/xAAcAAACAgMBAQAAAAAAAAAAAAAABQQGAgMHAQj/xABNEAACAQIDBAYFCAYHBgcBAAABAgMAEQQSIQUGMUETIlFhcYEyQpGhsRQjUnKCssHRBzM0YpLhFSRDc7O08FN0daLC8SU1VKOkw9IW/8QAGwEBAAIDAQEAAAAAAAAAAAAAAAEDAgQFBgf/xAA3EQACAQMCAwQIBgAHAAAAAAAAAQIDBBESIQUxQVFhcbETFCIygaHB8AYVQpHR4SMlNENScsL/2gAMAwEAAhEDEQA/AO40UUUAUUUUAUUUUAUUUUAUUUUAUUUUAUUUUAUUUUAUUUXoAorU+IQcWUeJFaX2nEOMi+Rv8KAl0UtfbcI9a/gD+VaX3ii5Bz5D8TQDiikTbyLyRvMitL7ynlGPM0yCx0VVX3ilPAIPIn8ahz7wzg63A7VUH2gdYeyoBdqKoEu2ZjwZ2HYLg+8Ae8VGfaEhBJJA5Evp9q5FvfQHRWlUcSB4kVpfHxDjIvtFc4+WNfrZQO3Nce3X3jzrWZ2DWzXvqLLcHyPpfYoDojbZhHrg+AJrS+8EQ+kfKqDYn/aN2Na38JBBA7mqRG7geiT3sQG9gUCgLgd5Ev6Le6mGE2nHJ6LC/YdDVGQkjUEd2n4VmENSDoVFVLA46dOAZh2MCf509wm0i3pRunfYlfbyoMjCivFN6KA9orViJ1QXY2FLJN4YxwDnyt8TQDiikD7yjlGfM/yrQ+8j8kUeJJ/KmQWaiqg280hvZk07Bf8AE6VrG3JW1EmncBp7tKjUjJwklloudFUGXbD3szyX7zYHwN7VHbaBJ1zX7CTc+AsaxdSKLFb1GspHQ2mUcSB4kVpbaEQ4uvtqgHEaE5SCOTAi/nasYJywve3cEJt2a601oerzw2/v9i9NtmEev7AfyrQ+8MXLMfL8zVOd2t1bt9hh7+ArDo5ON739UsdPAqQDRz7ESqG28ki2vvIPVjJ8Tb4A1Gk3mbgFQeJ/7VX3w2YAEsO4fjxvWSYNv9KR90imZdhChTxvLfwG7bxyHgUHgB+JqPPt2UamQgdoUW87DSopwDPbMM3gLe/U1ui2K9vQJ8V/lT2wlRWMtv77f6BtoSEE9IzcbWYi57L8qgDFMxs75NeYJt368fKm0ewn4hMvfoPbrW7+hH5tGPFv5VhUpTmsKWCyjXp0m/Z1ePNeaI8GBiPHEHyKivMTgY1GmI9uU/zqWNgp6zp5Lesl2JCOL38EA+NUeq1MY1/HfPnj5GfrEM538MR/groxJvbR/AWPuqURT5MDAPpnu0A91bFhhHCMnxY1s04SivalkpuK0KjWiGkr2WjLVkzoOESDyr0Yw+qFHgBVmDXKt8hYsSCxvytmA8ByrcNlysLZXt3Aj3mrK+Il53Hlal+H2sJb5JC1tDxt5X4/zHbU4AtG7bnijEfvMLey/HvrbFu2bgsVBHDM9yP9d9MGesS1MDc1DYSA3MiA9y399bBsuEcZCfBbfGqjvPjpF2ns2NZHVHLl0DEK1m0zAGx4c6f7cdBhpzIC0fRSlwpsSuRswB5Ei+tSQMIoMMQCuZwdQQwsfAjjWy0I4RX8WNUTDbwR4XZ2FOGhYtOTHh4Ge5LGVgxdgOFzc2+mBpxrdNt3GxYrB4eePDf1lmzNE0jaLbMoDWykX46g35WqCcF4GKUcIkHlel28O8r4WAypCZiGRRHGupzNa/A2A8KR7r7ZknxGNSQrkw8/RR2FuqGkBzG+p6o1qpSbwYltkGYzuJjiejDqQjZfojIBYcakYOsHaEnbb2C3jVaj3hllxuJwpAyQRo2a5zMXCaHW1useVI9qwrjdqNhprth8LCJDFchXlbIQWsdQA4/h7zWvdDBrHtLaCICEQYdFBJNgdbAnWw4DsAAqOgOzRrYAdgAorIUVBIi3qcqsbDQhj71PuqvKwbhx+j/+TzHcdfGrBvaPm0+t+BqqRte/cbHSoBveMEWOvjxB+INRxgyDcMbdhJ+Kkf67a24nE5YpGOvRxu47eqpNr8xpwp9gHyqOqtxpfKL1GlN7lkKs4JqL2Yi+QZjfrX7cxv7akR7Hc6hGv26g+eW16sb4mReJt5D8qwbFOeLH/XhUqEewOtUaxqYm/oGQ+kpNvpEn3E1u/oJiBmC6aAHLoOwX4Cp00wABd1UH6bhfvGouN2nBCEMs8SCQFk618401W18w1HDtqcRRipTk0k2zw7It649v5Vmuy15t7ifyrPDYpJEWSNw6PezAEcGKnjrxBqFtzbceFRHdJHzsVAQqOC3JJcijlFLLEKc5y0RWX2E4bPjHMnyA+JNZrBGPVPtH4Cq5it8VGFXEJhy2ac4fI8uW1omkz5kVr8LW7+NJzv8AT8sPAviZG9+lVSuacObNyjwu7rJuEOTxzS3+LOgAoOCL53P414ZR9Ff4R+NVrd7exMS4ieMQytfJZi0chAuVBIBRrAmx420JprtTaMeHiMst7A5VUek7m9kXvNjrwABJ4VnGrGUdSexr1LWrTqeinFqXYM48Q50W/kPyFeydJzze+uVY3bGLxj5AZNdRBBmyqP3iti3Zmc27hwqG+ExOEs5WfDEmwcMQCeVyhKE9zeytd3a5qLa7Tpx4LLaM6kYzf6W9zrQYk27TalE29WDUkHEAlSQQscjag2IuFtWjczeE4o9HLYTx5WuBYSx5lBew0VgSAQNNQdL2FB2dhOmxKQ5iolmZSwAJAu50vpfTnU1LhpRcN8mFrwxSnUjcNx0LLwXiXffCj0RiJPCNV/xGWm0O1Imw64kkxRMuYmS116xWxyk3YkaAXvSWDcjDcCZ3PfIq/wCGg+NVjbc3SzJhsOCYoW6CBMxOZyxDSEtrcsW1PBRfmaiVSrTWZ47kjKnaWtzNRoOSS3lKWMJd2B5jN+9bQQXH0pmIJ7xGnAeLX7hUrdjex58QkMkMYz57PGWFiqF9VYm98tuIrdgt0MNAo6cRyvbrNKwCd+SMtlA72BPfyqfs7YWGWaKeFVQgPlMTXjcMrIbqCVuLnVbcNb1MY1spykvAwrVeHqEoU6bz0k39OQn3Q3n+UBYZyBPbqPwEwt6J7JR/zDUa3FWcG1+0Bvcpri0LjIlza4W2tjmtcWI4HTS2uldD3a3m6VDFOwE6o+VzoJgEPHslAGo9biOYGFvdanplz8zZ4nwl0YqrS93bK7P68ivfo/YtikzEteCUksxYm8Yvck351e8DgEiBy3143t58ANTzJ1Nhc1Rf0dD+sr3YeX4Rj8a6Gazs23T37yjjcIxumorGy8grw0lx+9mFikMTSM8i+kkUTylfrdGpC+F700weLSZFkjYOji6sOetjx1BBBBB4EVtHHKZvTKq7Y2cWYKqo5JYgAay2uToNQKa7y7YgfB4xI54pHXDTMVSRWIGQi5Ck2FyB50w2nu9hsQ6vPCsrKuQZi1gtybZQwB1J4ivMLsvCQNkjiw8TuCMoVFZl4kZeLDSnUHP8U3QYfYuLYEwwBukI1y9JIjKfYG81A5ime0dqx4namzGhzNGvTESFWVXJUk5MwBYDKLm1rmrdj9u4bDsI5ZkjYi4SxJC9pVAcq95sKWbRghl2lhWM/wA7DDJIkQQsHRsy5+kvZRrwFydKAVbBhxeGxOOQYR5flEzyxy5lWKzM5XOx1tZhoATcEW51Gw26GJOzYsKwRZBiDK4Z9MmvNQbta2lTd99vK+Ax4hZ0fDusLNqpziRb5CDcjlemeP224mXC4dI2lWJZJHlcpHEtgFvlF3Zuwd1Aadqbvz/LflmFljjZ06ORZUZlK6agKRc2VNLjVeNSt3tgdBPLKZWlfEvGWLKFtlY2AC8ut7AKQ4vfhxhHfKiTR4lcI7AmSJLgnph9NbA2Xme2rHuniOlYEYxMYudBnCIjK3NWEelrWIuL8eNQwdGooooSI97B80v1vwNU4cJOPE9n0QRY/nVy3q/VL9b8DVUy8e+oYMWXNGwPrRuDe3OM3vbSm2ysUskSSIbrIM6ntVtVPsIpfhoOrl/dKnQcCLHQWA0PLSpewMMIsPFGDcRoqAnjZRlF7c7Cp6gR4jed8Nj8THLmkw5kXqjVorwxHPH2rqSU53JGuhtyOrKrowdHAZXU3VgeBBFcw3wP9exRP00P/wAeGst1t5GwxtrLh5DmZAbkE/2kXY3avA9x46ELrTUcZ8s8z0dbg/pbWnWo+9pTa7duaJ36RIgcVGSAT0CakD/aS1E28f6rsz/dZPc0VSt+sSkk0LxOJI2gUqw4EdLL7DyIqHtz9l2Z/u83+JFVVZ71fh9DcsVinaeM/wD0XPcs3wMP1px7MRJS39I36nD/AN6/+FU/ck/1CH62J/zMlQP0jfqcP/fP/gmtur/p34HHtV/ma/7vzZXpT/4XH/xBv8m9OdxtiwTQzPLCkhEuXM49FOiQ6NfqC5JuKSy/+Vp/xA/5JqWwYKWRXKRyyICA+RZGS+UHrKtwTa3LsrUU9M4vTn2UdqdH01vUjrUP8SW7eDfh1HylBAxYDEIIm4kqJxka/MWsb8xc07/SNjS2K6NdVhS6r2ySdcnxy9GB59tItibT6CdJwqyhMwyHv0YofVkAuATcakaXuJe9s6yYhpYTdZkjljJFtQvRkMORV4yCOVYRkvQy8d12IuqUpevU8rOIPTJ/qeDoWx9lrhohEvHQyNzeS3WY9oB0A5AAVKeNXBRwGRxlZTwKnQg1r2djVxMYmi1DekBxR/WRhyIN607Z2mmETpJPS/s4/WkblpxCjm3ACurmKj3HjWqlSrh5cm/jkou6ymHaUKA3yzSQk82UCRD90N5UlhnaOQSIxR0dmVgATmuw0BBB0J0tVk/R7g2lxgmfUQkszds0twAPJpGPgvbS7dP9vw3965/9qU1y9OYwxtmTwevdRRq1tWJONNKXe98jXdvaW0JcVDmfFPHmbNeIpHbo3tmKxqvpZaqmz4Gk6GNVLSPlVQSAc2Q8SxAHMeduddi6Q8bm4rne92xTBI0qgiB2zq406Jyc2ViPQs2qtw4DiNb7ii1FPLeH8Tn8NvoTqzioxg5LC22ys8/HPyMY9xcRe+TDIe1pNf8AkjbXzq/bvYAwwRREqxiV8xW+W7O72FwD63ZyqmYXfbEBbOkUx5OQyse9spsx7xapG7G2J8TjM0jXWKGclUUrHGSgAuLnrHXViTxtzqaM6CliGcvxK7+3v5026+FGO/TfwxuJdwYFeeJHUOhhkurC4I6G1jWe9O7xw5uLvA5srH0kY8I3PI/Rbn48fP0bOGxMeUhgsEtyNQOoo1I4ca6NIispVlDowKsrC4YHkRUUaCqUcPZ5ZbfX8ra+1Q3jhJroyh7gj+tt3Yeb/Ehq1b1Y1ocHiJUNnSNsp7GPVVvIm/lUPYe7rYbFu6kvAYZArE9ZSZIj0b9p0Nm5ga68W+08Es8MkL3yyoyEjiMwtcd40I8K2LWm4Q0s5fFbmFxcOpDk0vIT7gYJYcDAUFmmRZpG9ZncZjmPE2vbyrHenFxRCKJjNeZ3tBhRaWdjYnrAqUQFizEEXNtbAgwth4DaWFjGHHySWNLiOV2kBVeQaNRdgPo3HZepW0d2JHkw00eKKT4cSAyPGJA/SEl+qWAX0mAHAAgchV5zSqx4l1w22IT06pDGpSOd80sWdTdSwZu4ixOluZNZbxbJii2bg5oo1XFE4MpIB848jxg2LcW7QDwsLWp5tzd0x4bHujy4ibFIlwVW5ZSAAqoo7eHYKm7I3XhQYeRzM7wxx5EllZo4n6MZiiNopvftty4CgE+3IcVg5cbtDCy4Z4ZCDMsmbMOi+byKV0JBzC2YHlY2rD+lI49q4eWYrh0k2eoUNoAzuG6MacRqLd3fVqn2DhZJDK2HR3JDE5b3YWszD0WbQakcqanCMxBKLccC1iQe1eJHlQHJ8TC82A2nkjkYzY8lVyNmKmRTfLa/Dj2a072zsQptGSd8D8ugnVAAqo7ROiqnouQLELx7D3VfMXliGaaZYx2sQPvGk828eFGkYkxB/dBC+1re4GmSSJHBKkI6PC4ZAzdbDkrGBHlAUF0RkaQEXItazWB0udu4+wmhmeRkRGxEquY4geijVQcqqSBc6kk2GprYNr4h/wBVBHEO1us34D41P2DDOcRG0srMBm6vBfQbkNOdAXcUUUUAl3pHzS/WHwNVUVa96P1Q+sPgaqoNQCRhufhUvAegPP4mo2H4nwqXhHJRb66fAkCgOb79D+t4rvy/5aOrVvFuqJgJYAFmyIWTgs3UXnwWTv4NwPIiq7+uBi8RcgaJxI/9PHXTY/QT+7j/AMNa06VNTlUjJbZPRXlxOjQtalN4aT+hx0RAMeqVa9mBBBuORB4EVYttYc/0fs6T1VSSI9xdrrfsB6Nh42qy7y7urifnEsmIA4nRZQPVkPJraBvI6cJOxsDfAwwTxmxjKyRtoQRK/ZwYHUEc7EVhC1a1RfJrmWV+MQnGjVSxKLba88eIl3M2/h48OIJpFhaN5GUvcK6yOX0bgGBYi3dfnS3fXb0c5jSI5o4izF7EBnYAdUHXKBcX5ltO+XidxGzfNYhcvISq2cDvaO4b2LTPYm6UUDCSRunkXVbrliUjgwUklmHaxsOystFeUfRtJLtK/T8PpVndQk5S3ajjGG+1ibbuAMGy8MriztihK4PFTJh8QQp7woQHwNNP0eH+rzf3/wD9EdOtsbLjxMYjlL2WQSjIwDEhXTW6m4s7edRtl/JMPHKkMiBY2zykzZyjWC9fU5T1QLWGtXRotVdXTGDRqX6qWjpST1OWrPQV7+7KVojiQLSIVEhH9ojMEDN+8pK69hN+Asg3X2cuLSeHOFePLNG3pZWbqSKwGuRssRPetx39AjxcUkbNmRo+sr5wMoynrBxIOra3Bh2VHTbeFAIWaEBQ5bIVygRrme5QWFl61uNtamVvF1NfdhrtMaXE6lO29D1Tynn3fv6lBn3fxkLEiKYHhngZmDDkM0RzW7mA8KlbP3RxMrZpFMINs0kpzSEDsW5Zj9YgCr3gsekuYLmBQqGDoyEZlDLo4BN1INSawVnT78dmdi6XHLhrKUVL/kluatk4SPDqkcYsiG+upY3GZ2PNjb3ADQVWthbpPDiIpnmjYRM7ZVVrm8boOs1gPTvwPCrVXlXunF4yuXI50LqrBSUZe9s+89r1Wtw8PEdh7RWNF6zKCA+w8KTc4WAk8+iX4AWqfCMgCoAirwVQFUeAAtXlFMIlyb5s2NMxFiTbsvpWuvCwrJImPBT56fGhABq8JqQuCPNvZ/Otq4ZFBJGg4ljoPboKjIIAN+AJ8BW1cM55AeJ/Kl20N9cHFdRJ0zDTJAOkN+y46g82pNiN68bNphsOkK/Smu727lWyg+bUBb1wPaxPhoKU7Q3jwOHNnlVnHqJeV7+C3t52qtSbCxGI/asTLID6mbKnhkWy+6mmzt3oIhZUA8qAwm31lfTDYRiPpTNlHjkS9/4hUcxY+c/O4kxr9CEBB/EOuf4qfpGBwArOgEOE3UhU5mGdubMbk+JOppxDgkXgoreK9oAy1L2R+uX7XwqJU3Yo+eHg34UBY6KKKkCfej9SPrD4GqovjYVbN6P1P2h8DVTy6X5VAJOGOp8Kk4H0B5/eaouG4nwqVgfQXz++1ARMbtbDRy2kCCS8KlzEt/nRIIruRw+aYcdLDtrdLtqHK0hlUqqdKSLt1M+TN1R9IFbcbioeM2IXn6cS5GDYZ1GTMAYBNa/WFwem7rZa1f8A8vGVKmSXrrIstigEvSTmdibqSvzjNbKRoba1IySMVvFCgYkSZV+UDNk0Z8Pm6VFJPpDK1r2BsbGjEbfIaxhayNh0kvIoZDiJMkYULmDnVSesONhmIIrzDbAjGfpLy53xLWYtlUYiRmcKt7A5TlLcTrwvU98HGXEhjQyKAA5UZwBe1mtfS59poCqR7xYlUQHojJKcS4Z2AjtHOY1hW7Ib6cRma1jlYk08wuJxDTLm0jMmJjK9HbKsaXicudSSwIvoDfhTaIcAo8h/Klm0948NAcrOZHHFI7Gx7Ga9h4caxnOMFmTwW0aFStLTTi2+4jT4NnxqMMOypGGPygGMFpHjKakyB+iRfVAN2K6ALcr4t2pmjhViiPh4cPEpBLLK0OIjlLPYAhT0enEgux5a65t/Wv8AN4eMD99mY+6wryHf179fDxsP3WZT5XvWv67Rzz+R0/yG+xnR81/I8bZGaHEI7ANimkZyoJC50VAFzWLWVV1Nrm5sKMXsCOTpc1yJnlkKn0by4ZcOV6tjlyIDoQbnjW3ZO3sPiDlRjHIeEclgT9Q3s3x7qYsLacK2ITjNZizmVqFSjLRUi0+8X7J2cYukZnLtKysbljbLGqKLsSTot76ceFMKxvXtZFR7Xl6xLVtSBjyt3nT+dAYV5mqWmCHrEnu4D86kogHAW8KjIF6Ydzyt4/lW9MEPWJPhoKi7X3hw2G0mmRW45B1pD9hbt7qrGM34mk0weGNj/aT3HmI0PxahJeY4gOAApFtbfLBwHKZekf6EQMjX7yvVX7RFVDEbJxWK/a8Q7qT+rHVjt2ZVsCPG9M9n7AhiHVQUBrm3uxs+mGw6wKeDynO/8IsqnzYVEfd6bEG+MxEk37pNkHgi2X3VZI0A4CsgaEEDB7FhiHVQDypgqgcq8drC50A1J7AOJNKoNvxs6qEkBcKRmUC6vFNKrekTYrC/EAi40oBzeshVawG8fSPlAC5usOkIVVUYfDSFbqNXJxA9jHkAdOA2lPMEXrRt04sSpOaO8zCUkdUxdVVt+7rxFAWyvAwJtcXte3Ox4Ejs0PspJhsXiHwnS5PnZMhEakDIpKKSG0ucuaS1wesACONQYNkYkuHcnP8AMgSdKQyrHipZCGVWOYmNlXUtxNybXIFqdrcSBy1NtezWoOK23BG4RpBfrlrdbJkALZ8tyvHs5G9qSpusxjMbOmVhMliocqsyIpbOFTPKMrWdlJs2pPEsX2CGABlkFvlQNsvWXFOrSKSQSLBQoIsaA3T7wwK5jz5pBoFUek2eNMik2UtnljHG3W46GzjczFNKSzLlIM6W7BHOyC9iRey62Nr3tpSldjQgMuU5XbPkzEKrZw+ZbWIOZQQb6W0tVg3YgVGZVAUBToO1muTrrqbnxJoCxUUUVIFG84+Y+0v41UQfZVv3n/UH6y1UADa/K/8A3/CoYJGFOvlUrA+gPtffaomF41LwfoDz97MaAk15XlFSAvXqLc+/uAHEnurGq3vztfo4xh0NmlGeQ9iG+VPtWue4d9VVqipwcmbVnazuqypR6/JC/ebeoveHDsVj4NINGk7bEahPjVahwxbuH+uFZYPD31PDs7aseyNjtN1icqcL249yj8a8xd3u7lJnu0qHD6WmOyXN9r+rEy4FeZJ91YPgRyOtX2HYUIH6st3ksfgQBUbHbuxkfN3jbsuSp8b3I8a5qv1ndv8AbY0IccpOWN/EoEsRXj4g/lV93O2+cQOglN5UF0c8XUcQx5uPePA1VsXhzqjCxBsR2GluExTQyLIvpRMG8bHUeYuPOu1Z3TjLP7m/eWsL6g4v3uaf329TrkcbNwHnwFSY8D9I+Q/OpMUgYBhwYBh4EXHupdtveHDYQXnlVDyT0pD9VFux9lq9Fk+dtYGMcKrwAHfz9tY4nELGpeRlRBxZiFUeJOlc/wAXv1icRdcFB0S8OmlszeIj9EeZbwpUu78k7iTFzPMw+mdB9UDqr5AVOAWfan6Q4VOXDRyYpvpL1Ige921b7KnxpFiMZtLF6PL8njPqQXQ27C9y59o8Kdw4CNFAVQPKtq0IEuy91oYzcjMx1JOpJ7T31YFjAGgArBa2k6UB5XtY17QGQr29eClO8O0mihLxlM18gzG/WvYgKONrc9PGsZSUVlltGjOtNQgt2N2W4IIuCCCO0EWNK8Pu/ChN1LgiIKshZ8vRo6Cxck2yuwtwtpVAxC4yc3eaZr8ApZR5BLCtq4TG4a5zzoVAJu+awJ0uGJGvhVHrUeh1PyStyckn2ZOmJhkFgEQWIIsoFiAFBGmhsAL9gFbXUMCrAEHQg6gjsIPGqpu1vek1opyI5+HAhX7Cp4An6Psq1g1epJrKOVUpypy0yW5kDXoNYVqkxSqbE62vYAnTXU2GnA8eNtL1kVkm9F6XJtiM+jmYXUEhT1S0jRi4NjfOjLoD7Nawj2ypUkKRbo9CRcZ5MlmHJhYkg9lANabbu+k/gvxNUqPa0rA2VbqFDX9K9kJYKt7ZgXygqB6OpubXXdc3DE6EhLg8b2JN/bQD2iiipAp3n/UHxX41T1Gl+w+y/wDr3Vcd5/2dvFfvCqUrVDBMwnHyNS8J6I8W++1RMHx8jUrCej5t99qA30V4aL1IM4UzMB3+7nXK9uYsz4iST6bm3coNlHhYCuoZ7ByOIjlI8kNclw3pL5Vy+JTwkvE9V+GaazUqdVheb+g72bg87pHyOhI5AC5PsBroeCw40AFlUAAD3Cqbuxbp9fotb3X916vOBOh8a87aUoXF9GnU5JN47Wa3HKsvSKPRLzJQ04VpxcYIJ5itt604uSy27a9LxONL1SamlhLbx6Y+J5+GdRR964QJFYeuuveVNr+wgeVVLGDrnyq170z3lC/QWx8W1+FqqOKa7G2p4Adp4CvNWKeheB9C4TqVCOrsLXtjFYw4bBR4eUxI+GQyMoAcngBn4qLDlY99LdnbrRqcz9djqWbUk9pJ4nxqz7QQIY4h/ZRRx+YUXrQte0jtFHga8lKpKS6tkjDQqq2AAoFZObCsI+NSVG+U6VgtEprG9AZrxra5rSlZsaAyBr29a81GagNo7uzTx5Vy7YmOKgNe8gvmDakObh8ynne9dOzVUt6tz0nzSxdSY63BsGP73f31RXo+kSw8YOlw6/VpKTcdSexCk21J9IAXzWyi2a97i/A31vSnbG8OYku5dzyvf/tVWxuEliYrKsikdvDyPA15hhc9SNmNa/qjXvNs6/51T/24Rh3vd/JE1Fz3eQnx591q65upi3kw6F9WCqCe02Fc92Lu9NOymQWUWIUcPPtrqGz8KIkCitqnBrmca+uadXEYLl1fNkqo0+zw5e7OBIoR1BABsGAPC97MedjzBqTevQatOeQotkxqxaxNwNCTlvnkcsRexOaVuWnK1SY8MgsQigi9jYXFzc2J11NbaLUBlmp5u1wfxHwpDVg3Z9B/rf8ASKAcUUUVIFW8/wCzv4r94VRlNXreb9mf7P3hVDBqGBhgzr5VLwp6vm33zUPBcfKm+zYFZbkcCwtyvmOtqEmtAW9EX+HtqVHgvpHyH51LAtXmaoyTg8EK2KgAAgqfMWric0RjcqeKMVPipt+FdsvXPN/tlWc4iOzKTllym+SQD1rcLgjjzPfWhf0nKCkuh6H8PXMadaVKX6vNC/AYooyuvLXx7QfK4q84HGBwHjNx7x3Ecq5dhsVl0PCmeHxhBujEHtBsfdXl69vJSU4vDXJo7HEeGen35PtOlfLD2Uo2vthYgdQ0nJezvbsHdVWl2vKRYyvb6xHwpXNjQOGppNXFxhVpuSXToaFrwLEszee5fybMfijqSbs1zfvPE1v3Q2f0k/SOPmsP86x5Fgbxp3knW37tL9n4GXEyiOMXY6k+qo5sx5KKuEiRwxjDxG6qczv/ALSTgWPdyHh3V27C1y8vkje4tewtKDowfty+S++R5LKWZmPFiT7a2Q6moy1IEqoDdgDa5BIuB2nsrunhjbK+tZwdtL2xiZst7te2UA3J7AOfA37LG9ZttEDqqrMQyRnVRZnIAuC2YekOXbUkEtnvQDSVNrFghCgZwHALEMQWVQFGTVtSezTjzrObGS9IVC9XOFzBGJtbrG4zdw1XmLX1tAHkdeE0rkac5NHAuc40UnU2t1lPC2oI8+FepgmKKHNznzt61x1rL1gQeI5cuVSCfLOq6syjW2pA17Nedap8dGmbMwGUZm46AZb8v3l/iFLpNmpYB5AMoy3FlJ0cXe5OYnOSb6HXTU1JCwOW1EhZgxAGe5ChQLKDcdUG3brUA2/0kmcpc5gQvCwJL5TY8DYi/hrUwNWjC7OIAEeFmbgQShGovY3kI1Fzr3mmUexsU3CFU+vIB7lvQC6bCq/EXrXHsqL6Ip/FuviD6UsSfVVm95tUuPdH6eIlP1Qij7pNSBHHGFGgAr1sQo4sB5irJHunhh6Qd/ryMfde1TsPsXDp6MMYPbkF/aRegKUuNQ8Dm+qC3wqREkrejBKfFco/5rVekQDgAPAVlQFMj2Xim/slX60g/wCkGpMe7059KWNfqqW+JFWqigK7HusPXnkbwCqPgT76b7OwCwrlTNa97sbm/jUuigCiiigFm8n7NJ4D7wqgrXTcRCHVlbgwIPnXPtp7OaB8rag+i3Ij86hg9w8gW7E2ABJPYLcac7AmV4cyMrKWezKQQbMQbEaHUUkwgBZQeBIB8DofdWe4nRYXZwzOI4onnGZ2AAXpnI1PHj41BKLQTSnb+8WHwigzyZSfRQDNI/1UGtu82HfVO3h3+llvHgEKrqDiHXXxjQ6D6za91VzZuyLSGWYmSRjmZmJYk95PGpwTkm7a3vxuMJSEHCwnQ2N5WH7zi2XwW3iakbqR/JAw9NJf1kbei/eb+t301EKuumlQnw5XlRoKWHlGzG7qrLd8EwYcTCxs69oBY2Yf6uaQYnZM8Z68Mq/YYj2qCKc57a6C3O/CpcG8kq6JiCT2A5z7NTWlUsYSeVsegtvxFcUo6ZpS8dn+/wDRWsPsueQ2SGVvsNb2kWp3hNzpB1sU64Zfo3DyEdyqSB538KbLtLHS6KmKfwjZB/EQo99Zx7Axrm/ycLfnJIo9uXMaQsKa57k3H4kuJrFOKj83/HyDp4406LDIY4z6TE3eTvc/hUQmnMW5WKb0pII+5Qz/ABy0xw+4tvTxMh+qqL8Q1bqiksI8/OpKcnKTy31K/DHbU0ux2FVy2dgFcIGGguELmxPi4/h76v0e5WG9fpZPrSsB7FIFTsNu1hE9HDxX7SoY+1rmpMDmOGw+HBuZC79oN2JAIuQo1NmYcODGp2FwBItDhpyBawyOFFrWI6QgDgNR2V1OKJVFlUKO4AfCs6DBzjCbvYn1MIkX1njX3R5qYw7q4k+lJDH4Kz/ErV2ooCqJuaT6eJkPciog94J99SYtzMMNWEkn15XPuBA91WKigFmH3fwyejBEO8oCfaaYpGBoAB4C1ZUUAUUUUAUUUUAUUUUAUUUUAUUUUAUUUUAUUUUAVHx2CSVCji4PtB7QeRqRRQFIl2S8Eq360ZYWflx4N2GuXxbJxGJEN48Q6Kit0YWQqshLZ9CMobhc19DWr2owDl2A3bxOQKMNkH7zIPgSa3x7h4tjrJDGPtOR5AAe+ulUVIKRhNwSPTxT/YRV+8WplHuVh/XaaT60hHuTKKstFAJoN1MGuow0RPayhz7XvTSHDomiqq+AA+FbaKAKKKKAKKKKAKKKKAKKKKAKKKKAKKKKAKKKKAKKKKAKKKKAKKKKAKKKKAKKKKAKKKKAKKKKA//Z"/>
          <p:cNvSpPr>
            <a:spLocks noChangeAspect="1" noChangeArrowheads="1"/>
          </p:cNvSpPr>
          <p:nvPr/>
        </p:nvSpPr>
        <p:spPr bwMode="auto">
          <a:xfrm>
            <a:off x="223887" y="-1434737"/>
            <a:ext cx="429859" cy="42986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103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90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77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65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SG" altLang="en-US" sz="2679">
              <a:latin typeface="Arial" panose="020B0604020202020204" pitchFamily="34" charset="0"/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616D0F67-4629-CF25-7883-8191BF48E7AB}"/>
              </a:ext>
            </a:extLst>
          </p:cNvPr>
          <p:cNvGrpSpPr/>
          <p:nvPr/>
        </p:nvGrpSpPr>
        <p:grpSpPr>
          <a:xfrm>
            <a:off x="15307153" y="7913147"/>
            <a:ext cx="14230736" cy="9108228"/>
            <a:chOff x="314104" y="5961264"/>
            <a:chExt cx="10186416" cy="6894819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DDF70B2-423D-50BC-1661-C76C0C62BFE6}"/>
                </a:ext>
              </a:extLst>
            </p:cNvPr>
            <p:cNvSpPr/>
            <p:nvPr/>
          </p:nvSpPr>
          <p:spPr>
            <a:xfrm>
              <a:off x="314104" y="6226683"/>
              <a:ext cx="10186416" cy="6629400"/>
            </a:xfrm>
            <a:prstGeom prst="rect">
              <a:avLst/>
            </a:prstGeom>
            <a:noFill/>
            <a:ln w="571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882" dirty="0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2912623" y="5961264"/>
              <a:ext cx="4989375" cy="661333"/>
            </a:xfrm>
            <a:prstGeom prst="rect">
              <a:avLst/>
            </a:prstGeom>
            <a:solidFill>
              <a:srgbClr val="BA8712"/>
            </a:solidFill>
            <a:ln>
              <a:solidFill>
                <a:srgbClr val="2F5E96"/>
              </a:solidFill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METHOD</a:t>
              </a:r>
              <a:r>
                <a:rPr lang="en-US" sz="5077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 </a:t>
              </a:r>
              <a:endParaRPr lang="en-SG" sz="5077" dirty="0">
                <a:latin typeface="Suisse Int'l Bold" panose="020B0804000000000000" pitchFamily="34" charset="-78"/>
                <a:cs typeface="Suisse Int'l Bold" panose="020B0804000000000000" pitchFamily="34" charset="-78"/>
              </a:endParaRP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81858A72-1ABF-59CA-63DB-3E0B7E15CC25}"/>
              </a:ext>
            </a:extLst>
          </p:cNvPr>
          <p:cNvGrpSpPr/>
          <p:nvPr/>
        </p:nvGrpSpPr>
        <p:grpSpPr>
          <a:xfrm>
            <a:off x="651721" y="17717340"/>
            <a:ext cx="28871761" cy="17992397"/>
            <a:chOff x="466504" y="13088845"/>
            <a:chExt cx="20666518" cy="11580905"/>
          </a:xfrm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804F998-F6F3-E808-80A4-7EAF3C4AC254}"/>
                </a:ext>
              </a:extLst>
            </p:cNvPr>
            <p:cNvSpPr/>
            <p:nvPr/>
          </p:nvSpPr>
          <p:spPr>
            <a:xfrm>
              <a:off x="466504" y="13389862"/>
              <a:ext cx="20666518" cy="11279888"/>
            </a:xfrm>
            <a:prstGeom prst="rect">
              <a:avLst/>
            </a:prstGeom>
            <a:noFill/>
            <a:ln w="571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882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457328" y="13088845"/>
              <a:ext cx="10185976" cy="554686"/>
            </a:xfrm>
            <a:prstGeom prst="rect">
              <a:avLst/>
            </a:prstGeom>
            <a:solidFill>
              <a:srgbClr val="BA8712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>
              <a:spAutoFit/>
            </a:bodyPr>
            <a:lstStyle/>
            <a:p>
              <a:pPr algn="ctr">
                <a:defRPr/>
              </a:pP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RESULTS &amp; DISCUSSION</a:t>
              </a:r>
              <a:endParaRPr lang="en-SG" sz="5000" dirty="0">
                <a:latin typeface="Suisse Int'l Bold" panose="020B0804000000000000" pitchFamily="34" charset="-78"/>
                <a:cs typeface="Suisse Int'l Bold" panose="020B0804000000000000" pitchFamily="34" charset="-78"/>
              </a:endParaRPr>
            </a:p>
          </p:txBody>
        </p:sp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46DF87DD-E049-8409-72F2-C2DC22F16138}"/>
              </a:ext>
            </a:extLst>
          </p:cNvPr>
          <p:cNvSpPr txBox="1"/>
          <p:nvPr/>
        </p:nvSpPr>
        <p:spPr>
          <a:xfrm>
            <a:off x="989620" y="9498793"/>
            <a:ext cx="13268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uisse Int'l" panose="020B0504000000000000" pitchFamily="34" charset="-78"/>
                <a:cs typeface="Suisse Int'l" panose="020B0504000000000000" pitchFamily="34" charset="-78"/>
              </a:rPr>
              <a:t>[Insert your introduction &amp; aim here]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BE183CB3-31CE-20DB-D012-BE856A8E0723}"/>
              </a:ext>
            </a:extLst>
          </p:cNvPr>
          <p:cNvGrpSpPr/>
          <p:nvPr/>
        </p:nvGrpSpPr>
        <p:grpSpPr>
          <a:xfrm>
            <a:off x="651720" y="7906184"/>
            <a:ext cx="14230736" cy="9127664"/>
            <a:chOff x="314104" y="5946550"/>
            <a:chExt cx="10186416" cy="6909533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675EE42C-2E18-6DBE-46D7-F8B5B8589F36}"/>
                </a:ext>
              </a:extLst>
            </p:cNvPr>
            <p:cNvSpPr/>
            <p:nvPr/>
          </p:nvSpPr>
          <p:spPr>
            <a:xfrm>
              <a:off x="314104" y="6226683"/>
              <a:ext cx="10186416" cy="6629400"/>
            </a:xfrm>
            <a:prstGeom prst="rect">
              <a:avLst/>
            </a:prstGeom>
            <a:noFill/>
            <a:ln w="571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882"/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BD109E0B-5BBB-A6D4-6A62-B0F590A46034}"/>
                </a:ext>
              </a:extLst>
            </p:cNvPr>
            <p:cNvSpPr txBox="1"/>
            <p:nvPr/>
          </p:nvSpPr>
          <p:spPr>
            <a:xfrm>
              <a:off x="2099403" y="5946550"/>
              <a:ext cx="6411048" cy="652353"/>
            </a:xfrm>
            <a:prstGeom prst="rect">
              <a:avLst/>
            </a:prstGeom>
            <a:solidFill>
              <a:srgbClr val="BA8712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INTRODUCTION &amp; AIM </a:t>
              </a:r>
              <a:endParaRPr lang="en-SG" sz="5000" dirty="0">
                <a:latin typeface="Suisse Int'l Bold" panose="020B0804000000000000" pitchFamily="34" charset="-78"/>
                <a:cs typeface="Suisse Int'l Bold" panose="020B0804000000000000" pitchFamily="34" charset="-78"/>
              </a:endParaRP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1A02E934-EFD7-85B4-029F-FC1FE8DCDB5D}"/>
              </a:ext>
            </a:extLst>
          </p:cNvPr>
          <p:cNvSpPr txBox="1"/>
          <p:nvPr/>
        </p:nvSpPr>
        <p:spPr>
          <a:xfrm>
            <a:off x="15607385" y="9602607"/>
            <a:ext cx="13469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Suisse Int'l" panose="020B0504000000000000" pitchFamily="34" charset="-78"/>
                <a:cs typeface="Suisse Int'l" panose="020B0504000000000000" pitchFamily="34" charset="-78"/>
              </a:rPr>
              <a:t>[Insert your methodology here]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ABD9600-A7C8-1386-93EE-7D96EFBCF20C}"/>
              </a:ext>
            </a:extLst>
          </p:cNvPr>
          <p:cNvSpPr txBox="1"/>
          <p:nvPr/>
        </p:nvSpPr>
        <p:spPr>
          <a:xfrm>
            <a:off x="1385840" y="19472873"/>
            <a:ext cx="278138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Suisse Int'l" panose="020B0504000000000000" pitchFamily="34" charset="-78"/>
                <a:cs typeface="Suisse Int'l" panose="020B0504000000000000" pitchFamily="34" charset="-78"/>
              </a:rPr>
              <a:t>[Insert your results and discussions here]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D69F44B0-8E5A-C38D-93FE-2B648CB832C0}"/>
              </a:ext>
            </a:extLst>
          </p:cNvPr>
          <p:cNvGrpSpPr/>
          <p:nvPr/>
        </p:nvGrpSpPr>
        <p:grpSpPr>
          <a:xfrm>
            <a:off x="651720" y="36489997"/>
            <a:ext cx="14230736" cy="4802382"/>
            <a:chOff x="314103" y="5902734"/>
            <a:chExt cx="10186416" cy="2846717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7E80ECB9-8FD0-3C6A-D729-0681F45FDCAF}"/>
                </a:ext>
              </a:extLst>
            </p:cNvPr>
            <p:cNvSpPr/>
            <p:nvPr/>
          </p:nvSpPr>
          <p:spPr>
            <a:xfrm>
              <a:off x="314103" y="6226683"/>
              <a:ext cx="10186416" cy="2522768"/>
            </a:xfrm>
            <a:prstGeom prst="rect">
              <a:avLst/>
            </a:prstGeom>
            <a:noFill/>
            <a:ln w="571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882" dirty="0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1C42AFA9-ACEF-D51E-6A53-074D48C3C0BB}"/>
                </a:ext>
              </a:extLst>
            </p:cNvPr>
            <p:cNvSpPr txBox="1"/>
            <p:nvPr/>
          </p:nvSpPr>
          <p:spPr>
            <a:xfrm>
              <a:off x="2912623" y="5902734"/>
              <a:ext cx="4886992" cy="517867"/>
            </a:xfrm>
            <a:prstGeom prst="rect">
              <a:avLst/>
            </a:prstGeom>
            <a:solidFill>
              <a:srgbClr val="BA8712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CONCLUSIONS</a:t>
              </a:r>
              <a:r>
                <a:rPr lang="en-US" sz="5077" dirty="0"/>
                <a:t> </a:t>
              </a:r>
              <a:endParaRPr lang="en-SG" sz="5077" dirty="0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9BA69CE4-9BF0-6B9B-2DB0-C1DFE69EC6ED}"/>
              </a:ext>
            </a:extLst>
          </p:cNvPr>
          <p:cNvGrpSpPr/>
          <p:nvPr/>
        </p:nvGrpSpPr>
        <p:grpSpPr>
          <a:xfrm>
            <a:off x="15292746" y="36393529"/>
            <a:ext cx="14230736" cy="4898849"/>
            <a:chOff x="314103" y="5827241"/>
            <a:chExt cx="10186416" cy="2922210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1CF563DF-6C01-5A58-A3E4-DC76C60DBF5C}"/>
                </a:ext>
              </a:extLst>
            </p:cNvPr>
            <p:cNvSpPr/>
            <p:nvPr/>
          </p:nvSpPr>
          <p:spPr>
            <a:xfrm>
              <a:off x="314103" y="6226683"/>
              <a:ext cx="10186416" cy="2522768"/>
            </a:xfrm>
            <a:prstGeom prst="rect">
              <a:avLst/>
            </a:prstGeom>
            <a:noFill/>
            <a:ln w="5715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3882" dirty="0"/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B0E3B256-1FAF-AC62-C3FF-13D46050BACD}"/>
                </a:ext>
              </a:extLst>
            </p:cNvPr>
            <p:cNvSpPr txBox="1"/>
            <p:nvPr/>
          </p:nvSpPr>
          <p:spPr>
            <a:xfrm>
              <a:off x="1149055" y="5827241"/>
              <a:ext cx="9031572" cy="973036"/>
            </a:xfrm>
            <a:prstGeom prst="rect">
              <a:avLst/>
            </a:prstGeom>
            <a:solidFill>
              <a:srgbClr val="BA8712"/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0" h="0"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FUTURE WORK/ </a:t>
              </a:r>
              <a:r>
                <a:rPr lang="en-US" altLang="zh-CN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REFERENCES/ACKNOWLEDGMENT</a:t>
              </a:r>
              <a:r>
                <a:rPr lang="en-US" sz="5000" dirty="0">
                  <a:latin typeface="Suisse Int'l Bold" panose="020B0804000000000000" pitchFamily="34" charset="-78"/>
                  <a:cs typeface="Suisse Int'l Bold" panose="020B0804000000000000" pitchFamily="34" charset="-78"/>
                </a:rPr>
                <a:t> </a:t>
              </a:r>
              <a:endParaRPr lang="en-SG" sz="5000" dirty="0">
                <a:latin typeface="Suisse Int'l Bold" panose="020B0804000000000000" pitchFamily="34" charset="-78"/>
                <a:cs typeface="Suisse Int'l Bold" panose="020B0804000000000000" pitchFamily="34" charset="-78"/>
              </a:endParaRPr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DE169629-344C-AABD-2473-D45AD08FEB32}"/>
              </a:ext>
            </a:extLst>
          </p:cNvPr>
          <p:cNvSpPr txBox="1"/>
          <p:nvPr/>
        </p:nvSpPr>
        <p:spPr>
          <a:xfrm>
            <a:off x="894324" y="39006167"/>
            <a:ext cx="137455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Suisse Int'l" panose="020B0504000000000000" pitchFamily="34" charset="-78"/>
                <a:cs typeface="Suisse Int'l" panose="020B0504000000000000" pitchFamily="34" charset="-78"/>
              </a:rPr>
              <a:t>[Insert your conclusions here]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1CD387BF-ACA0-18A0-BB58-430397C82A88}"/>
              </a:ext>
            </a:extLst>
          </p:cNvPr>
          <p:cNvSpPr txBox="1"/>
          <p:nvPr/>
        </p:nvSpPr>
        <p:spPr>
          <a:xfrm>
            <a:off x="15768366" y="38999271"/>
            <a:ext cx="1330830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latin typeface="Suisse Int'l" panose="020B0504000000000000" pitchFamily="34" charset="-78"/>
                <a:cs typeface="Suisse Int'l" panose="020B0504000000000000" pitchFamily="34" charset="-78"/>
              </a:rPr>
              <a:t>[Insert your references/acknowledgment/future work ideas here]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10439B8-B541-E49E-C0F6-A7A1753249B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30175200" cy="293828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a17f8ab9-bc70-4901-a8ac-c4b71563637c}" enabled="0" method="" siteId="{a17f8ab9-bc70-4901-a8ac-c4b71563637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5242</TotalTime>
  <Words>74</Words>
  <Application>Microsoft Office PowerPoint</Application>
  <PresentationFormat>Custom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Suisse Int'l Bold</vt:lpstr>
      <vt:lpstr>Suisse Int'l</vt:lpstr>
      <vt:lpstr>Calibri</vt:lpstr>
      <vt:lpstr>Office Theme</vt:lpstr>
      <vt:lpstr>PowerPoint Presentation</vt:lpstr>
    </vt:vector>
  </TitlesOfParts>
  <Company>NTU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sbsaccess</dc:creator>
  <cp:lastModifiedBy>MDPI</cp:lastModifiedBy>
  <cp:revision>116</cp:revision>
  <dcterms:created xsi:type="dcterms:W3CDTF">2007-01-10T04:59:32Z</dcterms:created>
  <dcterms:modified xsi:type="dcterms:W3CDTF">2026-07-15T01:57:16Z</dcterms:modified>
</cp:coreProperties>
</file>