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D7F2A"/>
    <a:srgbClr val="83A954"/>
    <a:srgbClr val="400F45"/>
    <a:srgbClr val="125F55"/>
    <a:srgbClr val="91B354"/>
    <a:srgbClr val="2F5E96"/>
    <a:srgbClr val="472192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1112" y="-344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OCERPH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chemeClr val="accent3">
                    <a:lumMod val="75000"/>
                  </a:schemeClr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" y="41838878"/>
            <a:ext cx="30175201" cy="103874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125F55"/>
            </a:solidFill>
          </a:ln>
        </p:spPr>
        <p:txBody>
          <a:bodyPr wrap="square"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None/>
            </a:pPr>
            <a:r>
              <a:rPr lang="en-US" altLang="en-US" sz="4800" dirty="0">
                <a:solidFill>
                  <a:srgbClr val="FFFFFF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https://sciforum.net/event/OCERPH2027</a:t>
            </a:r>
            <a:endParaRPr lang="en-US" altLang="en-US" sz="4800" dirty="0">
              <a:solidFill>
                <a:srgbClr val="FFFFFF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chemeClr val="accent3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76ADA3-ADA9-1256-0BBD-E29234A253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175200" cy="29382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5249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Suisse Int'l Bold</vt:lpstr>
      <vt:lpstr>Suisse Int'l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Daria-Maria Tega</cp:lastModifiedBy>
  <cp:revision>118</cp:revision>
  <dcterms:created xsi:type="dcterms:W3CDTF">2007-01-10T04:59:32Z</dcterms:created>
  <dcterms:modified xsi:type="dcterms:W3CDTF">2026-07-14T06:38:20Z</dcterms:modified>
</cp:coreProperties>
</file>