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8D78"/>
    <a:srgbClr val="20EDC6"/>
    <a:srgbClr val="315F91"/>
    <a:srgbClr val="FD8AC5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3264" y="54"/>
      </p:cViewPr>
      <p:guideLst>
        <p:guide orient="horz" pos="9536"/>
        <p:guide pos="67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PM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628882"/>
            <a:ext cx="21413788" cy="646331"/>
          </a:xfrm>
          <a:prstGeom prst="rect">
            <a:avLst/>
          </a:prstGeom>
          <a:solidFill>
            <a:srgbClr val="098D78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en-US" sz="3600" dirty="0">
                <a:solidFill>
                  <a:schemeClr val="lt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https://sciforum.net/event/IOCPM2027</a:t>
            </a:r>
            <a:endParaRPr lang="en-US" sz="3600" dirty="0">
              <a:solidFill>
                <a:schemeClr val="lt1"/>
              </a:solidFill>
              <a:latin typeface="+mj-lt"/>
              <a:cs typeface="+mn-cs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098D78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098D78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098D78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098D78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098D78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2B1697-1312-EC9B-CF3A-B6B273113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456"/>
            <a:ext cx="21413788" cy="36403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115</cp:revision>
  <dcterms:created xsi:type="dcterms:W3CDTF">2007-01-10T04:59:32Z</dcterms:created>
  <dcterms:modified xsi:type="dcterms:W3CDTF">2026-07-13T02:01:37Z</dcterms:modified>
</cp:coreProperties>
</file>