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A64"/>
    <a:srgbClr val="00A551"/>
    <a:srgbClr val="906339"/>
    <a:srgbClr val="DF362F"/>
    <a:srgbClr val="315F91"/>
    <a:srgbClr val="FD8AC5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CAEA36-39F9-46E0-BE2B-F77295ACC636}" v="1" dt="2026-07-17T02:07:40.3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10" d="100"/>
          <a:sy n="10" d="100"/>
        </p:scale>
        <p:origin x="3758" y="883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aporn (Pear) Khongthung" userId="6126e841-a559-4bd3-a813-ddb9d1ba2e97" providerId="ADAL" clId="{40CAEA36-39F9-46E0-BE2B-F77295ACC636}"/>
    <pc:docChg chg="undo custSel modSld">
      <pc:chgData name="Nichaporn (Pear) Khongthung" userId="6126e841-a559-4bd3-a813-ddb9d1ba2e97" providerId="ADAL" clId="{40CAEA36-39F9-46E0-BE2B-F77295ACC636}" dt="2026-07-17T02:08:08.397" v="13" actId="20577"/>
      <pc:docMkLst>
        <pc:docMk/>
      </pc:docMkLst>
      <pc:sldChg chg="addSp delSp modSp mod">
        <pc:chgData name="Nichaporn (Pear) Khongthung" userId="6126e841-a559-4bd3-a813-ddb9d1ba2e97" providerId="ADAL" clId="{40CAEA36-39F9-46E0-BE2B-F77295ACC636}" dt="2026-07-17T02:08:08.397" v="13" actId="20577"/>
        <pc:sldMkLst>
          <pc:docMk/>
          <pc:sldMk cId="0" sldId="256"/>
        </pc:sldMkLst>
        <pc:spChg chg="mod">
          <ac:chgData name="Nichaporn (Pear) Khongthung" userId="6126e841-a559-4bd3-a813-ddb9d1ba2e97" providerId="ADAL" clId="{40CAEA36-39F9-46E0-BE2B-F77295ACC636}" dt="2026-07-17T02:08:08.397" v="13" actId="20577"/>
          <ac:spMkLst>
            <pc:docMk/>
            <pc:sldMk cId="0" sldId="256"/>
            <ac:spMk id="2180" creationId="{00000000-0000-0000-0000-000000000000}"/>
          </ac:spMkLst>
        </pc:spChg>
        <pc:picChg chg="add mod">
          <ac:chgData name="Nichaporn (Pear) Khongthung" userId="6126e841-a559-4bd3-a813-ddb9d1ba2e97" providerId="ADAL" clId="{40CAEA36-39F9-46E0-BE2B-F77295ACC636}" dt="2026-07-17T02:07:55.374" v="11" actId="1076"/>
          <ac:picMkLst>
            <pc:docMk/>
            <pc:sldMk cId="0" sldId="256"/>
            <ac:picMk id="3" creationId="{CACDF7CA-B070-CF39-A158-C688C17644C3}"/>
          </ac:picMkLst>
        </pc:picChg>
        <pc:picChg chg="add del">
          <ac:chgData name="Nichaporn (Pear) Khongthung" userId="6126e841-a559-4bd3-a813-ddb9d1ba2e97" providerId="ADAL" clId="{40CAEA36-39F9-46E0-BE2B-F77295ACC636}" dt="2026-07-17T02:07:46.707" v="7" actId="478"/>
          <ac:picMkLst>
            <pc:docMk/>
            <pc:sldMk cId="0" sldId="256"/>
            <ac:picMk id="7" creationId="{B450F107-66FC-189E-F954-FDF33290490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224A64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https://sciforum.net/event/IOCSS2027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3375" y="6734549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3" name="Picture 2" descr="A green and white text&#10;&#10;AI-generated content may be incorrect.">
            <a:extLst>
              <a:ext uri="{FF2B5EF4-FFF2-40B4-BE49-F238E27FC236}">
                <a16:creationId xmlns:a16="http://schemas.microsoft.com/office/drawing/2014/main" id="{CACDF7CA-B070-CF39-A158-C688C1764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1413787" cy="36403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4899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109</cp:revision>
  <dcterms:created xsi:type="dcterms:W3CDTF">2007-01-10T04:59:32Z</dcterms:created>
  <dcterms:modified xsi:type="dcterms:W3CDTF">2026-07-17T02:08:11Z</dcterms:modified>
</cp:coreProperties>
</file>