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122"/>
    <a:srgbClr val="257B7C"/>
    <a:srgbClr val="237B7C"/>
    <a:srgbClr val="7A4C04"/>
    <a:srgbClr val="E69C01"/>
    <a:srgbClr val="EEA201"/>
    <a:srgbClr val="125F55"/>
    <a:srgbClr val="83A954"/>
    <a:srgbClr val="91B354"/>
    <a:srgbClr val="2F5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50" d="100"/>
          <a:sy n="50" d="100"/>
        </p:scale>
        <p:origin x="648" y="486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ECA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257B7C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38742"/>
          </a:xfrm>
          <a:prstGeom prst="rect">
            <a:avLst/>
          </a:prstGeom>
          <a:solidFill>
            <a:srgbClr val="7F3122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  <a:defRPr/>
            </a:pPr>
            <a:r>
              <a:rPr lang="en-US" sz="4800" dirty="0">
                <a:solidFill>
                  <a:schemeClr val="bg1"/>
                </a:solidFill>
                <a:sym typeface="+mn-ea"/>
                <a:hlinkClick r:id="rId3"/>
              </a:rPr>
              <a:t>https://sciforum.net/event/ECA2027</a:t>
            </a:r>
            <a:endParaRPr lang="en-US" sz="48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7F3122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7F312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7F312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7F312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7F312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512964" y="38866340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8133F3-2DE9-6B02-F7F7-FEF1DE310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175200" cy="29377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5236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Suisse Int'l Bold</vt:lpstr>
      <vt:lpstr>Calibri</vt:lpstr>
      <vt:lpstr>Suisse Int'l</vt:lpstr>
      <vt:lpstr>Arial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121</cp:revision>
  <dcterms:created xsi:type="dcterms:W3CDTF">2007-01-10T04:59:32Z</dcterms:created>
  <dcterms:modified xsi:type="dcterms:W3CDTF">2026-07-15T04:21:35Z</dcterms:modified>
</cp:coreProperties>
</file>