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2E77"/>
    <a:srgbClr val="0D436F"/>
    <a:srgbClr val="5F497A"/>
    <a:srgbClr val="FFFFFF"/>
    <a:srgbClr val="27B4AE"/>
    <a:srgbClr val="295F45"/>
    <a:srgbClr val="2D7F2A"/>
    <a:srgbClr val="CC0000"/>
    <a:srgbClr val="C60C3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70FE0A-8AE6-4515-AC86-62C56F32773B}" v="1" dt="2026-05-22T07:59:34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186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H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411581" y="221653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42E77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42E77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42E77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8026372"/>
            <a:ext cx="21617154" cy="774053"/>
          </a:xfrm>
          <a:prstGeom prst="rect">
            <a:avLst/>
          </a:prstGeom>
          <a:solidFill>
            <a:srgbClr val="742E77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https://sciforum.net/event/IOCH2027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99089" y="475879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430813" y="5162656"/>
            <a:ext cx="10185976" cy="651589"/>
          </a:xfrm>
          <a:prstGeom prst="rect">
            <a:avLst/>
          </a:prstGeom>
          <a:solidFill>
            <a:srgbClr val="742E7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174485" y="5162655"/>
            <a:ext cx="10185976" cy="651589"/>
          </a:xfrm>
          <a:prstGeom prst="rect">
            <a:avLst/>
          </a:prstGeom>
          <a:solidFill>
            <a:srgbClr val="742E7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1214456"/>
            <a:ext cx="10185976" cy="651589"/>
          </a:xfrm>
          <a:prstGeom prst="rect">
            <a:avLst/>
          </a:prstGeom>
          <a:solidFill>
            <a:srgbClr val="742E7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4493260"/>
            <a:ext cx="10185976" cy="651589"/>
          </a:xfrm>
          <a:prstGeom prst="rect">
            <a:avLst/>
          </a:prstGeom>
          <a:solidFill>
            <a:srgbClr val="742E7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FUTURE WORK / </a:t>
            </a:r>
            <a:r>
              <a:rPr lang="en-US" altLang="zh-CN" dirty="0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742E77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79F7A1-EF2D-9767-2B21-6CF9971D7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2" y="-8344"/>
            <a:ext cx="21625559" cy="21057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114</cp:revision>
  <dcterms:created xsi:type="dcterms:W3CDTF">2007-01-10T04:59:32Z</dcterms:created>
  <dcterms:modified xsi:type="dcterms:W3CDTF">2026-06-16T03:07:35Z</dcterms:modified>
</cp:coreProperties>
</file>