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4730"/>
    <a:srgbClr val="A4AD91"/>
    <a:srgbClr val="B08A6C"/>
    <a:srgbClr val="23285E"/>
    <a:srgbClr val="579794"/>
    <a:srgbClr val="27B4AE"/>
    <a:srgbClr val="00B5B0"/>
    <a:srgbClr val="125F55"/>
    <a:srgbClr val="83A954"/>
    <a:srgbClr val="91B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5" d="100"/>
          <a:sy n="15" d="100"/>
        </p:scale>
        <p:origin x="3160" y="160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WoP-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B5473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B5473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B5473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B5473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B54730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https://sciforum.net/event/WoP-1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87" y="20367"/>
            <a:ext cx="30175192" cy="293828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B54730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B5473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B5473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B5473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B5473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Suisse Int'l Bold</vt:lpstr>
      <vt:lpstr>Arial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121</cp:revision>
  <dcterms:created xsi:type="dcterms:W3CDTF">2007-01-10T04:59:32Z</dcterms:created>
  <dcterms:modified xsi:type="dcterms:W3CDTF">2026-05-09T08:50:10Z</dcterms:modified>
</cp:coreProperties>
</file>