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4FA0"/>
    <a:srgbClr val="067A15"/>
    <a:srgbClr val="FF8039"/>
    <a:srgbClr val="FF7F39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A5FB7E-9A33-498A-AA06-771759BC4314}" v="1" dt="2026-05-05T10:30:49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1324" y="44"/>
      </p:cViewPr>
      <p:guideLst>
        <p:guide orient="horz" pos="9536"/>
        <p:guide pos="6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628882"/>
            <a:ext cx="21413788" cy="646331"/>
          </a:xfrm>
          <a:prstGeom prst="rect">
            <a:avLst/>
          </a:prstGeom>
          <a:solidFill>
            <a:srgbClr val="7C4F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en-US" sz="3600" b="1" dirty="0">
                <a:solidFill>
                  <a:schemeClr val="bg1"/>
                </a:solidFill>
              </a:rPr>
              <a:t>https://sciforum.net/event/ICOPharm2027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5160"/>
          </a:xfrm>
          <a:prstGeom prst="rect">
            <a:avLst/>
          </a:prstGeom>
          <a:solidFill>
            <a:srgbClr val="7C4F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903"/>
            <a:ext cx="10090150" cy="645160"/>
          </a:xfrm>
          <a:prstGeom prst="rect">
            <a:avLst/>
          </a:prstGeom>
          <a:solidFill>
            <a:srgbClr val="7C4F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RESULTS &amp; DISCUSSION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994"/>
            <a:ext cx="10090150" cy="645160"/>
          </a:xfrm>
          <a:prstGeom prst="rect">
            <a:avLst/>
          </a:prstGeom>
          <a:solidFill>
            <a:srgbClr val="7C4F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CONCLUSION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8171"/>
            <a:ext cx="10090150" cy="645160"/>
          </a:xfrm>
          <a:prstGeom prst="rect">
            <a:avLst/>
          </a:prstGeom>
          <a:solidFill>
            <a:srgbClr val="7C4F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FUTURE WORK / REFERENCES</a:t>
            </a: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930"/>
            <a:ext cx="10090150" cy="645160"/>
          </a:xfrm>
          <a:prstGeom prst="rect">
            <a:avLst/>
          </a:prstGeom>
          <a:solidFill>
            <a:srgbClr val="7C4F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METHOD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565C8A-DEC9-6F6B-5DF3-37F3105555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" y="29581483"/>
            <a:ext cx="3221038" cy="6937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42851C-F5B1-84DE-D762-AF31AFFD4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4466"/>
            <a:ext cx="21396325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Dora Szepesi</cp:lastModifiedBy>
  <cp:revision>112</cp:revision>
  <dcterms:created xsi:type="dcterms:W3CDTF">2007-01-10T04:59:00Z</dcterms:created>
  <dcterms:modified xsi:type="dcterms:W3CDTF">2026-06-03T04:10:04Z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15EE4EB4CC1843E486073BF575266E45</vt:lpwstr>
  </property>
  <property fmtid="{D5CDD505-2E9C-101B-9397-08002B2CF9AE}" pid="3" name="KSOProductBuildVer">
    <vt:lpwstr>1033-11.2.0.11537</vt:lpwstr>
  </property>
</Properties>
</file>