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30175200" cy="42803763"/>
  <p:notesSz cx="6797675" cy="9926638"/>
  <p:embeddedFontLst>
    <p:embeddedFont>
      <p:font typeface="Suisse Int'l" panose="020B0504000000000000" pitchFamily="34" charset="-78"/>
      <p:regular r:id="rId5"/>
    </p:embeddedFont>
    <p:embeddedFont>
      <p:font typeface="Suisse Int'l Bold" panose="020B0804000000000000" pitchFamily="34" charset="-78"/>
      <p:bold r:id="rId6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668624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337250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2005874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674499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3343124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4011750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4680373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5348997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3483" userDrawn="1">
          <p15:clr>
            <a:srgbClr val="A4A3A4"/>
          </p15:clr>
        </p15:guide>
        <p15:guide id="2" pos="950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829D"/>
    <a:srgbClr val="125F55"/>
    <a:srgbClr val="83A954"/>
    <a:srgbClr val="91B354"/>
    <a:srgbClr val="2F5E96"/>
    <a:srgbClr val="472192"/>
    <a:srgbClr val="2D7F2A"/>
    <a:srgbClr val="FFFFFF"/>
    <a:srgbClr val="CC0000"/>
    <a:srgbClr val="C60C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068" autoAdjust="0"/>
    <p:restoredTop sz="94622" autoAdjust="0"/>
  </p:normalViewPr>
  <p:slideViewPr>
    <p:cSldViewPr snapToGrid="0">
      <p:cViewPr varScale="1">
        <p:scale>
          <a:sx n="13" d="100"/>
          <a:sy n="13" d="100"/>
        </p:scale>
        <p:origin x="3067" y="154"/>
      </p:cViewPr>
      <p:guideLst>
        <p:guide orient="horz" pos="13483"/>
        <p:guide pos="950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5" Type="http://schemas.openxmlformats.org/officeDocument/2006/relationships/font" Target="fonts/font1.fntdata"/><Relationship Id="rId10" Type="http://schemas.openxmlformats.org/officeDocument/2006/relationships/tableStyles" Target="tableStyles.xml"/><Relationship Id="rId4" Type="http://schemas.openxmlformats.org/officeDocument/2006/relationships/handoutMaster" Target="handoutMasters/handout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7563" y="744538"/>
            <a:ext cx="26241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1pPr>
    <a:lvl2pPr marL="668624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2pPr>
    <a:lvl3pPr marL="1337250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3pPr>
    <a:lvl4pPr marL="2005874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4pPr>
    <a:lvl5pPr marL="2674499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5pPr>
    <a:lvl6pPr marL="3343124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6pPr>
    <a:lvl7pPr marL="4011750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7pPr>
    <a:lvl8pPr marL="4680373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8pPr>
    <a:lvl9pPr marL="5348997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87563" y="744538"/>
            <a:ext cx="2624137" cy="3722687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3141" y="13296913"/>
            <a:ext cx="25648920" cy="917506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26280" y="24255468"/>
            <a:ext cx="21122641" cy="109387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81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62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44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25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070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488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569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651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193066" y="7569930"/>
            <a:ext cx="15883890" cy="16122750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30924" y="7569930"/>
            <a:ext cx="47159228" cy="16122750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632" y="27505393"/>
            <a:ext cx="25648920" cy="8501302"/>
          </a:xfrm>
        </p:spPr>
        <p:txBody>
          <a:bodyPr anchor="t"/>
          <a:lstStyle>
            <a:lvl1pPr algn="l">
              <a:defRPr sz="18193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83632" y="18142072"/>
            <a:ext cx="25648920" cy="9363320"/>
          </a:xfrm>
        </p:spPr>
        <p:txBody>
          <a:bodyPr anchor="b"/>
          <a:lstStyle>
            <a:lvl1pPr marL="0" indent="0">
              <a:buNone/>
              <a:defRPr sz="9167">
                <a:solidFill>
                  <a:schemeClr val="tx1">
                    <a:tint val="75000"/>
                  </a:schemeClr>
                </a:solidFill>
              </a:defRPr>
            </a:lvl1pPr>
            <a:lvl2pPr marL="2081406" indent="0">
              <a:buNone/>
              <a:defRPr sz="8179">
                <a:solidFill>
                  <a:schemeClr val="tx1">
                    <a:tint val="75000"/>
                  </a:schemeClr>
                </a:solidFill>
              </a:defRPr>
            </a:lvl2pPr>
            <a:lvl3pPr marL="4162811" indent="0">
              <a:buNone/>
              <a:defRPr sz="7333">
                <a:solidFill>
                  <a:schemeClr val="tx1">
                    <a:tint val="75000"/>
                  </a:schemeClr>
                </a:solidFill>
              </a:defRPr>
            </a:lvl3pPr>
            <a:lvl4pPr marL="6244218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4pPr>
            <a:lvl5pPr marL="8325623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5pPr>
            <a:lvl6pPr marL="10407033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6pPr>
            <a:lvl7pPr marL="12488438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7pPr>
            <a:lvl8pPr marL="14569845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8pPr>
            <a:lvl9pPr marL="16651251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30923" y="44091848"/>
            <a:ext cx="31521560" cy="124705593"/>
          </a:xfrm>
        </p:spPr>
        <p:txBody>
          <a:bodyPr/>
          <a:lstStyle>
            <a:lvl1pPr>
              <a:defRPr sz="12695"/>
            </a:lvl1pPr>
            <a:lvl2pPr>
              <a:defRPr sz="10859"/>
            </a:lvl2pPr>
            <a:lvl3pPr>
              <a:defRPr sz="9167"/>
            </a:lvl3pPr>
            <a:lvl4pPr>
              <a:defRPr sz="8179"/>
            </a:lvl4pPr>
            <a:lvl5pPr>
              <a:defRPr sz="8179"/>
            </a:lvl5pPr>
            <a:lvl6pPr>
              <a:defRPr sz="8179"/>
            </a:lvl6pPr>
            <a:lvl7pPr>
              <a:defRPr sz="8179"/>
            </a:lvl7pPr>
            <a:lvl8pPr>
              <a:defRPr sz="8179"/>
            </a:lvl8pPr>
            <a:lvl9pPr>
              <a:defRPr sz="81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555399" y="44091848"/>
            <a:ext cx="31521556" cy="124705593"/>
          </a:xfrm>
        </p:spPr>
        <p:txBody>
          <a:bodyPr/>
          <a:lstStyle>
            <a:lvl1pPr>
              <a:defRPr sz="12695"/>
            </a:lvl1pPr>
            <a:lvl2pPr>
              <a:defRPr sz="10859"/>
            </a:lvl2pPr>
            <a:lvl3pPr>
              <a:defRPr sz="9167"/>
            </a:lvl3pPr>
            <a:lvl4pPr>
              <a:defRPr sz="8179"/>
            </a:lvl4pPr>
            <a:lvl5pPr>
              <a:defRPr sz="8179"/>
            </a:lvl5pPr>
            <a:lvl6pPr>
              <a:defRPr sz="8179"/>
            </a:lvl6pPr>
            <a:lvl7pPr>
              <a:defRPr sz="8179"/>
            </a:lvl7pPr>
            <a:lvl8pPr>
              <a:defRPr sz="8179"/>
            </a:lvl8pPr>
            <a:lvl9pPr>
              <a:defRPr sz="81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7" y="1714141"/>
            <a:ext cx="27157681" cy="713396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08763" y="9581308"/>
            <a:ext cx="13332620" cy="3993033"/>
          </a:xfrm>
        </p:spPr>
        <p:txBody>
          <a:bodyPr anchor="b"/>
          <a:lstStyle>
            <a:lvl1pPr marL="0" indent="0">
              <a:buNone/>
              <a:defRPr sz="10859" b="1"/>
            </a:lvl1pPr>
            <a:lvl2pPr marL="2081406" indent="0">
              <a:buNone/>
              <a:defRPr sz="9167" b="1"/>
            </a:lvl2pPr>
            <a:lvl3pPr marL="4162811" indent="0">
              <a:buNone/>
              <a:defRPr sz="8179" b="1"/>
            </a:lvl3pPr>
            <a:lvl4pPr marL="6244218" indent="0">
              <a:buNone/>
              <a:defRPr sz="7333" b="1"/>
            </a:lvl4pPr>
            <a:lvl5pPr marL="8325623" indent="0">
              <a:buNone/>
              <a:defRPr sz="7333" b="1"/>
            </a:lvl5pPr>
            <a:lvl6pPr marL="10407033" indent="0">
              <a:buNone/>
              <a:defRPr sz="7333" b="1"/>
            </a:lvl6pPr>
            <a:lvl7pPr marL="12488438" indent="0">
              <a:buNone/>
              <a:defRPr sz="7333" b="1"/>
            </a:lvl7pPr>
            <a:lvl8pPr marL="14569845" indent="0">
              <a:buNone/>
              <a:defRPr sz="7333" b="1"/>
            </a:lvl8pPr>
            <a:lvl9pPr marL="16651251" indent="0">
              <a:buNone/>
              <a:defRPr sz="7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08763" y="13574344"/>
            <a:ext cx="13332620" cy="24661708"/>
          </a:xfrm>
        </p:spPr>
        <p:txBody>
          <a:bodyPr/>
          <a:lstStyle>
            <a:lvl1pPr>
              <a:defRPr sz="10859"/>
            </a:lvl1pPr>
            <a:lvl2pPr>
              <a:defRPr sz="9167"/>
            </a:lvl2pPr>
            <a:lvl3pPr>
              <a:defRPr sz="8179"/>
            </a:lvl3pPr>
            <a:lvl4pPr>
              <a:defRPr sz="7333"/>
            </a:lvl4pPr>
            <a:lvl5pPr>
              <a:defRPr sz="7333"/>
            </a:lvl5pPr>
            <a:lvl6pPr>
              <a:defRPr sz="7333"/>
            </a:lvl6pPr>
            <a:lvl7pPr>
              <a:defRPr sz="7333"/>
            </a:lvl7pPr>
            <a:lvl8pPr>
              <a:defRPr sz="7333"/>
            </a:lvl8pPr>
            <a:lvl9pPr>
              <a:defRPr sz="7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8587" y="9581308"/>
            <a:ext cx="13337857" cy="3993033"/>
          </a:xfrm>
        </p:spPr>
        <p:txBody>
          <a:bodyPr anchor="b"/>
          <a:lstStyle>
            <a:lvl1pPr marL="0" indent="0">
              <a:buNone/>
              <a:defRPr sz="10859" b="1"/>
            </a:lvl1pPr>
            <a:lvl2pPr marL="2081406" indent="0">
              <a:buNone/>
              <a:defRPr sz="9167" b="1"/>
            </a:lvl2pPr>
            <a:lvl3pPr marL="4162811" indent="0">
              <a:buNone/>
              <a:defRPr sz="8179" b="1"/>
            </a:lvl3pPr>
            <a:lvl4pPr marL="6244218" indent="0">
              <a:buNone/>
              <a:defRPr sz="7333" b="1"/>
            </a:lvl4pPr>
            <a:lvl5pPr marL="8325623" indent="0">
              <a:buNone/>
              <a:defRPr sz="7333" b="1"/>
            </a:lvl5pPr>
            <a:lvl6pPr marL="10407033" indent="0">
              <a:buNone/>
              <a:defRPr sz="7333" b="1"/>
            </a:lvl6pPr>
            <a:lvl7pPr marL="12488438" indent="0">
              <a:buNone/>
              <a:defRPr sz="7333" b="1"/>
            </a:lvl7pPr>
            <a:lvl8pPr marL="14569845" indent="0">
              <a:buNone/>
              <a:defRPr sz="7333" b="1"/>
            </a:lvl8pPr>
            <a:lvl9pPr marL="16651251" indent="0">
              <a:buNone/>
              <a:defRPr sz="7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8587" y="13574344"/>
            <a:ext cx="13337857" cy="24661708"/>
          </a:xfrm>
        </p:spPr>
        <p:txBody>
          <a:bodyPr/>
          <a:lstStyle>
            <a:lvl1pPr>
              <a:defRPr sz="10859"/>
            </a:lvl1pPr>
            <a:lvl2pPr>
              <a:defRPr sz="9167"/>
            </a:lvl2pPr>
            <a:lvl3pPr>
              <a:defRPr sz="8179"/>
            </a:lvl3pPr>
            <a:lvl4pPr>
              <a:defRPr sz="7333"/>
            </a:lvl4pPr>
            <a:lvl5pPr>
              <a:defRPr sz="7333"/>
            </a:lvl5pPr>
            <a:lvl6pPr>
              <a:defRPr sz="7333"/>
            </a:lvl6pPr>
            <a:lvl7pPr>
              <a:defRPr sz="7333"/>
            </a:lvl7pPr>
            <a:lvl8pPr>
              <a:defRPr sz="7333"/>
            </a:lvl8pPr>
            <a:lvl9pPr>
              <a:defRPr sz="7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9" y="1704224"/>
            <a:ext cx="9927433" cy="7252860"/>
          </a:xfrm>
        </p:spPr>
        <p:txBody>
          <a:bodyPr anchor="b"/>
          <a:lstStyle>
            <a:lvl1pPr algn="l">
              <a:defRPr sz="91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97666" y="1704237"/>
            <a:ext cx="16868774" cy="36531826"/>
          </a:xfrm>
        </p:spPr>
        <p:txBody>
          <a:bodyPr/>
          <a:lstStyle>
            <a:lvl1pPr>
              <a:defRPr sz="14527"/>
            </a:lvl1pPr>
            <a:lvl2pPr>
              <a:defRPr sz="12695"/>
            </a:lvl2pPr>
            <a:lvl3pPr>
              <a:defRPr sz="10859"/>
            </a:lvl3pPr>
            <a:lvl4pPr>
              <a:defRPr sz="9167"/>
            </a:lvl4pPr>
            <a:lvl5pPr>
              <a:defRPr sz="9167"/>
            </a:lvl5pPr>
            <a:lvl6pPr>
              <a:defRPr sz="9167"/>
            </a:lvl6pPr>
            <a:lvl7pPr>
              <a:defRPr sz="9167"/>
            </a:lvl7pPr>
            <a:lvl8pPr>
              <a:defRPr sz="9167"/>
            </a:lvl8pPr>
            <a:lvl9pPr>
              <a:defRPr sz="91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08769" y="8957097"/>
            <a:ext cx="9927433" cy="29278966"/>
          </a:xfrm>
        </p:spPr>
        <p:txBody>
          <a:bodyPr/>
          <a:lstStyle>
            <a:lvl1pPr marL="0" indent="0">
              <a:buNone/>
              <a:defRPr sz="6347"/>
            </a:lvl1pPr>
            <a:lvl2pPr marL="2081406" indent="0">
              <a:buNone/>
              <a:defRPr sz="5501"/>
            </a:lvl2pPr>
            <a:lvl3pPr marL="4162811" indent="0">
              <a:buNone/>
              <a:defRPr sz="4512"/>
            </a:lvl3pPr>
            <a:lvl4pPr marL="6244218" indent="0">
              <a:buNone/>
              <a:defRPr sz="4090"/>
            </a:lvl4pPr>
            <a:lvl5pPr marL="8325623" indent="0">
              <a:buNone/>
              <a:defRPr sz="4090"/>
            </a:lvl5pPr>
            <a:lvl6pPr marL="10407033" indent="0">
              <a:buNone/>
              <a:defRPr sz="4090"/>
            </a:lvl6pPr>
            <a:lvl7pPr marL="12488438" indent="0">
              <a:buNone/>
              <a:defRPr sz="4090"/>
            </a:lvl7pPr>
            <a:lvl8pPr marL="14569845" indent="0">
              <a:buNone/>
              <a:defRPr sz="4090"/>
            </a:lvl8pPr>
            <a:lvl9pPr marL="16651251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14555" y="29962637"/>
            <a:ext cx="18105120" cy="3537258"/>
          </a:xfrm>
        </p:spPr>
        <p:txBody>
          <a:bodyPr anchor="b"/>
          <a:lstStyle>
            <a:lvl1pPr algn="l">
              <a:defRPr sz="91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14555" y="3824597"/>
            <a:ext cx="18105120" cy="25682258"/>
          </a:xfrm>
        </p:spPr>
        <p:txBody>
          <a:bodyPr rtlCol="0">
            <a:normAutofit/>
          </a:bodyPr>
          <a:lstStyle>
            <a:lvl1pPr marL="0" indent="0">
              <a:buNone/>
              <a:defRPr sz="14527"/>
            </a:lvl1pPr>
            <a:lvl2pPr marL="2081406" indent="0">
              <a:buNone/>
              <a:defRPr sz="12695"/>
            </a:lvl2pPr>
            <a:lvl3pPr marL="4162811" indent="0">
              <a:buNone/>
              <a:defRPr sz="10859"/>
            </a:lvl3pPr>
            <a:lvl4pPr marL="6244218" indent="0">
              <a:buNone/>
              <a:defRPr sz="9167"/>
            </a:lvl4pPr>
            <a:lvl5pPr marL="8325623" indent="0">
              <a:buNone/>
              <a:defRPr sz="9167"/>
            </a:lvl5pPr>
            <a:lvl6pPr marL="10407033" indent="0">
              <a:buNone/>
              <a:defRPr sz="9167"/>
            </a:lvl6pPr>
            <a:lvl7pPr marL="12488438" indent="0">
              <a:buNone/>
              <a:defRPr sz="9167"/>
            </a:lvl7pPr>
            <a:lvl8pPr marL="14569845" indent="0">
              <a:buNone/>
              <a:defRPr sz="9167"/>
            </a:lvl8pPr>
            <a:lvl9pPr marL="16651251" indent="0">
              <a:buNone/>
              <a:defRPr sz="9167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14555" y="33499892"/>
            <a:ext cx="18105120" cy="5023494"/>
          </a:xfrm>
        </p:spPr>
        <p:txBody>
          <a:bodyPr/>
          <a:lstStyle>
            <a:lvl1pPr marL="0" indent="0">
              <a:buNone/>
              <a:defRPr sz="6347"/>
            </a:lvl1pPr>
            <a:lvl2pPr marL="2081406" indent="0">
              <a:buNone/>
              <a:defRPr sz="5501"/>
            </a:lvl2pPr>
            <a:lvl3pPr marL="4162811" indent="0">
              <a:buNone/>
              <a:defRPr sz="4512"/>
            </a:lvl3pPr>
            <a:lvl4pPr marL="6244218" indent="0">
              <a:buNone/>
              <a:defRPr sz="4090"/>
            </a:lvl4pPr>
            <a:lvl5pPr marL="8325623" indent="0">
              <a:buNone/>
              <a:defRPr sz="4090"/>
            </a:lvl5pPr>
            <a:lvl6pPr marL="10407033" indent="0">
              <a:buNone/>
              <a:defRPr sz="4090"/>
            </a:lvl6pPr>
            <a:lvl7pPr marL="12488438" indent="0">
              <a:buNone/>
              <a:defRPr sz="4090"/>
            </a:lvl7pPr>
            <a:lvl8pPr marL="14569845" indent="0">
              <a:buNone/>
              <a:defRPr sz="4090"/>
            </a:lvl8pPr>
            <a:lvl9pPr marL="16651251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508985" y="1714754"/>
            <a:ext cx="27157232" cy="7132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508985" y="9987769"/>
            <a:ext cx="27157232" cy="2824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08992" y="39672773"/>
            <a:ext cx="7041179" cy="2278109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5501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309898" y="39672773"/>
            <a:ext cx="9555405" cy="2278109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5501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625041" y="39672773"/>
            <a:ext cx="7041177" cy="2278109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5501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4162044" rtl="0" eaLnBrk="0" fontAlgn="base" hangingPunct="0">
        <a:spcBef>
          <a:spcPct val="0"/>
        </a:spcBef>
        <a:spcAft>
          <a:spcPct val="0"/>
        </a:spcAft>
        <a:defRPr sz="20026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2pPr>
      <a:lvl3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3pPr>
      <a:lvl4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4pPr>
      <a:lvl5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5pPr>
      <a:lvl6pPr marL="644791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6pPr>
      <a:lvl7pPr marL="1289585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7pPr>
      <a:lvl8pPr marL="1934377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8pPr>
      <a:lvl9pPr marL="2579169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9pPr>
    </p:titleStyle>
    <p:bodyStyle>
      <a:lvl1pPr marL="1560488" indent="-1560488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527" kern="1200">
          <a:solidFill>
            <a:schemeClr val="tx1"/>
          </a:solidFill>
          <a:latin typeface="+mn-lt"/>
          <a:ea typeface="+mn-ea"/>
          <a:cs typeface="+mn-cs"/>
        </a:defRPr>
      </a:lvl1pPr>
      <a:lvl2pPr marL="3380683" indent="-1300779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695" kern="1200">
          <a:solidFill>
            <a:schemeClr val="tx1"/>
          </a:solidFill>
          <a:latin typeface="+mn-lt"/>
          <a:ea typeface="+mn-ea"/>
          <a:cs typeface="+mn-cs"/>
        </a:defRPr>
      </a:lvl2pPr>
      <a:lvl3pPr marL="5203115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859" kern="1200">
          <a:solidFill>
            <a:schemeClr val="tx1"/>
          </a:solidFill>
          <a:latin typeface="+mn-lt"/>
          <a:ea typeface="+mn-ea"/>
          <a:cs typeface="+mn-cs"/>
        </a:defRPr>
      </a:lvl3pPr>
      <a:lvl4pPr marL="7283018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167" kern="1200">
          <a:solidFill>
            <a:schemeClr val="tx1"/>
          </a:solidFill>
          <a:latin typeface="+mn-lt"/>
          <a:ea typeface="+mn-ea"/>
          <a:cs typeface="+mn-cs"/>
        </a:defRPr>
      </a:lvl4pPr>
      <a:lvl5pPr marL="9365160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9167" kern="1200">
          <a:solidFill>
            <a:schemeClr val="tx1"/>
          </a:solidFill>
          <a:latin typeface="+mn-lt"/>
          <a:ea typeface="+mn-ea"/>
          <a:cs typeface="+mn-cs"/>
        </a:defRPr>
      </a:lvl5pPr>
      <a:lvl6pPr marL="11447732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6pPr>
      <a:lvl7pPr marL="13529142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7pPr>
      <a:lvl8pPr marL="15610547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8pPr>
      <a:lvl9pPr marL="17691953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1pPr>
      <a:lvl2pPr marL="2081406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2pPr>
      <a:lvl3pPr marL="4162811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3pPr>
      <a:lvl4pPr marL="6244218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4pPr>
      <a:lvl5pPr marL="8325623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5pPr>
      <a:lvl6pPr marL="10407033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6pPr>
      <a:lvl7pPr marL="12488438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7pPr>
      <a:lvl8pPr marL="14569845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8pPr>
      <a:lvl9pPr marL="16651251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sciforum.net/event/IOCAS2027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01125" y="3573659"/>
            <a:ext cx="29572950" cy="3834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8879" tIns="64442" rIns="128879" bIns="64442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7700" dirty="0">
                <a:solidFill>
                  <a:srgbClr val="20829D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4512" b="1" dirty="0">
              <a:solidFill>
                <a:srgbClr val="003478"/>
              </a:solidFill>
              <a:latin typeface="Arial" panose="020B0604020202020204" pitchFamily="34" charset="0"/>
            </a:endParaRP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-49257" y="41702945"/>
            <a:ext cx="30199828" cy="1007964"/>
          </a:xfrm>
          <a:prstGeom prst="rect">
            <a:avLst/>
          </a:prstGeom>
          <a:solidFill>
            <a:srgbClr val="20829D"/>
          </a:solidFill>
          <a:ln>
            <a:solidFill>
              <a:srgbClr val="125F55"/>
            </a:solidFill>
          </a:ln>
        </p:spPr>
        <p:txBody>
          <a:bodyPr lIns="297179" tIns="148588" rIns="297179" bIns="14858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4600" dirty="0">
                <a:solidFill>
                  <a:schemeClr val="bg1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  <a:hlinkClick r:id="rId3"/>
              </a:rPr>
              <a:t>https://sciforum.net/event/IOCAS2027</a:t>
            </a:r>
            <a:endParaRPr lang="en-US" altLang="en-US" sz="4600" dirty="0">
              <a:solidFill>
                <a:schemeClr val="bg1"/>
              </a:solidFill>
              <a:latin typeface="Suisse Int'l Bold" panose="020B0804000000000000" pitchFamily="34" charset="-78"/>
              <a:cs typeface="Suisse Int'l Bold" panose="020B0804000000000000" pitchFamily="34" charset="-78"/>
            </a:endParaRP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639404" y="7396317"/>
            <a:ext cx="28871762" cy="46996"/>
          </a:xfrm>
          <a:prstGeom prst="line">
            <a:avLst/>
          </a:prstGeom>
          <a:noFill/>
          <a:ln w="57150">
            <a:solidFill>
              <a:srgbClr val="125F5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 sz="2706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223887" y="-1434737"/>
            <a:ext cx="429859" cy="42986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2679">
              <a:latin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D30A99B-D11B-E8B3-644C-6FBAB396D5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3491" y="19436"/>
            <a:ext cx="30175200" cy="2940147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616D0F67-4629-CF25-7883-8191BF48E7AB}"/>
              </a:ext>
            </a:extLst>
          </p:cNvPr>
          <p:cNvGrpSpPr/>
          <p:nvPr/>
        </p:nvGrpSpPr>
        <p:grpSpPr>
          <a:xfrm>
            <a:off x="15307153" y="7913147"/>
            <a:ext cx="14230736" cy="9108228"/>
            <a:chOff x="314104" y="5961264"/>
            <a:chExt cx="10186416" cy="6894819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DDF70B2-423D-50BC-1661-C76C0C62BFE6}"/>
                </a:ext>
              </a:extLst>
            </p:cNvPr>
            <p:cNvSpPr/>
            <p:nvPr/>
          </p:nvSpPr>
          <p:spPr>
            <a:xfrm>
              <a:off x="314104" y="6226683"/>
              <a:ext cx="10186416" cy="6629400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912623" y="5961264"/>
              <a:ext cx="4989375" cy="661333"/>
            </a:xfrm>
            <a:prstGeom prst="rect">
              <a:avLst/>
            </a:prstGeom>
            <a:solidFill>
              <a:srgbClr val="20829D"/>
            </a:solidFill>
            <a:ln>
              <a:solidFill>
                <a:srgbClr val="2F5E96"/>
              </a:solidFill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METHOD</a:t>
              </a:r>
              <a:r>
                <a:rPr lang="en-US" sz="5077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77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1858A72-1ABF-59CA-63DB-3E0B7E15CC25}"/>
              </a:ext>
            </a:extLst>
          </p:cNvPr>
          <p:cNvGrpSpPr/>
          <p:nvPr/>
        </p:nvGrpSpPr>
        <p:grpSpPr>
          <a:xfrm>
            <a:off x="651721" y="17717340"/>
            <a:ext cx="28871761" cy="17992397"/>
            <a:chOff x="466504" y="13088845"/>
            <a:chExt cx="20666518" cy="11580905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804F998-F6F3-E808-80A4-7EAF3C4AC254}"/>
                </a:ext>
              </a:extLst>
            </p:cNvPr>
            <p:cNvSpPr/>
            <p:nvPr/>
          </p:nvSpPr>
          <p:spPr>
            <a:xfrm>
              <a:off x="466504" y="13389862"/>
              <a:ext cx="20666518" cy="1127988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457328" y="13088845"/>
              <a:ext cx="10185976" cy="554686"/>
            </a:xfrm>
            <a:prstGeom prst="rect">
              <a:avLst/>
            </a:prstGeom>
            <a:solidFill>
              <a:srgbClr val="20829D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RESULTS &amp; DISCUSSION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46DF87DD-E049-8409-72F2-C2DC22F16138}"/>
              </a:ext>
            </a:extLst>
          </p:cNvPr>
          <p:cNvSpPr txBox="1"/>
          <p:nvPr/>
        </p:nvSpPr>
        <p:spPr>
          <a:xfrm>
            <a:off x="989620" y="9498793"/>
            <a:ext cx="13268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introduction &amp; aim here]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E183CB3-31CE-20DB-D012-BE856A8E0723}"/>
              </a:ext>
            </a:extLst>
          </p:cNvPr>
          <p:cNvGrpSpPr/>
          <p:nvPr/>
        </p:nvGrpSpPr>
        <p:grpSpPr>
          <a:xfrm>
            <a:off x="651720" y="7906184"/>
            <a:ext cx="14230736" cy="9127664"/>
            <a:chOff x="314104" y="5946550"/>
            <a:chExt cx="10186416" cy="6909533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75EE42C-2E18-6DBE-46D7-F8B5B8589F36}"/>
                </a:ext>
              </a:extLst>
            </p:cNvPr>
            <p:cNvSpPr/>
            <p:nvPr/>
          </p:nvSpPr>
          <p:spPr>
            <a:xfrm>
              <a:off x="314104" y="6226683"/>
              <a:ext cx="10186416" cy="6629400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D109E0B-5BBB-A6D4-6A62-B0F590A46034}"/>
                </a:ext>
              </a:extLst>
            </p:cNvPr>
            <p:cNvSpPr txBox="1"/>
            <p:nvPr/>
          </p:nvSpPr>
          <p:spPr>
            <a:xfrm>
              <a:off x="2099403" y="5946550"/>
              <a:ext cx="6411048" cy="652353"/>
            </a:xfrm>
            <a:prstGeom prst="rect">
              <a:avLst/>
            </a:prstGeom>
            <a:solidFill>
              <a:srgbClr val="20829D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INTRODUCTION &amp; AIM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1A02E934-EFD7-85B4-029F-FC1FE8DCDB5D}"/>
              </a:ext>
            </a:extLst>
          </p:cNvPr>
          <p:cNvSpPr txBox="1"/>
          <p:nvPr/>
        </p:nvSpPr>
        <p:spPr>
          <a:xfrm>
            <a:off x="15607385" y="9602607"/>
            <a:ext cx="13469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methodology here]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ABD9600-A7C8-1386-93EE-7D96EFBCF20C}"/>
              </a:ext>
            </a:extLst>
          </p:cNvPr>
          <p:cNvSpPr txBox="1"/>
          <p:nvPr/>
        </p:nvSpPr>
        <p:spPr>
          <a:xfrm>
            <a:off x="1385840" y="19472873"/>
            <a:ext cx="278138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results and discussions here]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69F44B0-8E5A-C38D-93FE-2B648CB832C0}"/>
              </a:ext>
            </a:extLst>
          </p:cNvPr>
          <p:cNvGrpSpPr/>
          <p:nvPr/>
        </p:nvGrpSpPr>
        <p:grpSpPr>
          <a:xfrm>
            <a:off x="651720" y="36489997"/>
            <a:ext cx="14230736" cy="4802382"/>
            <a:chOff x="314103" y="5902734"/>
            <a:chExt cx="10186416" cy="2846717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7E80ECB9-8FD0-3C6A-D729-0681F45FDCAF}"/>
                </a:ext>
              </a:extLst>
            </p:cNvPr>
            <p:cNvSpPr/>
            <p:nvPr/>
          </p:nvSpPr>
          <p:spPr>
            <a:xfrm>
              <a:off x="314103" y="6226683"/>
              <a:ext cx="10186416" cy="252276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C42AFA9-ACEF-D51E-6A53-074D48C3C0BB}"/>
                </a:ext>
              </a:extLst>
            </p:cNvPr>
            <p:cNvSpPr txBox="1"/>
            <p:nvPr/>
          </p:nvSpPr>
          <p:spPr>
            <a:xfrm>
              <a:off x="2912623" y="5902734"/>
              <a:ext cx="4886992" cy="517867"/>
            </a:xfrm>
            <a:prstGeom prst="rect">
              <a:avLst/>
            </a:prstGeom>
            <a:solidFill>
              <a:srgbClr val="20829D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CONCLUSIONS</a:t>
              </a:r>
              <a:r>
                <a:rPr lang="en-US" sz="5077" dirty="0"/>
                <a:t> </a:t>
              </a:r>
              <a:endParaRPr lang="en-SG" sz="5077" dirty="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9BA69CE4-9BF0-6B9B-2DB0-C1DFE69EC6ED}"/>
              </a:ext>
            </a:extLst>
          </p:cNvPr>
          <p:cNvGrpSpPr/>
          <p:nvPr/>
        </p:nvGrpSpPr>
        <p:grpSpPr>
          <a:xfrm>
            <a:off x="15292746" y="36393529"/>
            <a:ext cx="14230736" cy="4898849"/>
            <a:chOff x="314103" y="5827241"/>
            <a:chExt cx="10186416" cy="2922210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1CF563DF-6C01-5A58-A3E4-DC76C60DBF5C}"/>
                </a:ext>
              </a:extLst>
            </p:cNvPr>
            <p:cNvSpPr/>
            <p:nvPr/>
          </p:nvSpPr>
          <p:spPr>
            <a:xfrm>
              <a:off x="314103" y="6226683"/>
              <a:ext cx="10186416" cy="252276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0E3B256-1FAF-AC62-C3FF-13D46050BACD}"/>
                </a:ext>
              </a:extLst>
            </p:cNvPr>
            <p:cNvSpPr txBox="1"/>
            <p:nvPr/>
          </p:nvSpPr>
          <p:spPr>
            <a:xfrm>
              <a:off x="1149055" y="5827241"/>
              <a:ext cx="9031572" cy="973036"/>
            </a:xfrm>
            <a:prstGeom prst="rect">
              <a:avLst/>
            </a:prstGeom>
            <a:solidFill>
              <a:srgbClr val="20829D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FUTURE WORK/ </a:t>
              </a:r>
              <a:r>
                <a:rPr lang="en-US" altLang="zh-CN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REFERENCES/ACKNOWLEDGMENT</a:t>
              </a: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DE169629-344C-AABD-2473-D45AD08FEB32}"/>
              </a:ext>
            </a:extLst>
          </p:cNvPr>
          <p:cNvSpPr txBox="1"/>
          <p:nvPr/>
        </p:nvSpPr>
        <p:spPr>
          <a:xfrm>
            <a:off x="894324" y="39006167"/>
            <a:ext cx="137455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conclusions here]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CD387BF-ACA0-18A0-BB58-430397C82A88}"/>
              </a:ext>
            </a:extLst>
          </p:cNvPr>
          <p:cNvSpPr txBox="1"/>
          <p:nvPr/>
        </p:nvSpPr>
        <p:spPr>
          <a:xfrm>
            <a:off x="15768366" y="38999271"/>
            <a:ext cx="133083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references/acknowledgment/future work ideas here]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a17f8ab9-bc70-4901-a8ac-c4b71563637c}" enabled="0" method="" siteId="{a17f8ab9-bc70-4901-a8ac-c4b71563637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5220</TotalTime>
  <Words>74</Words>
  <Application>Microsoft Office PowerPoint</Application>
  <PresentationFormat>Custom</PresentationFormat>
  <Paragraphs>16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Suisse Int'l Bold</vt:lpstr>
      <vt:lpstr>Suisse Int'l</vt:lpstr>
      <vt:lpstr>Calibri</vt:lpstr>
      <vt:lpstr>Arial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Jeff Lim Qi Ping</cp:lastModifiedBy>
  <cp:revision>116</cp:revision>
  <dcterms:created xsi:type="dcterms:W3CDTF">2007-01-10T04:59:32Z</dcterms:created>
  <dcterms:modified xsi:type="dcterms:W3CDTF">2026-04-30T03:57:16Z</dcterms:modified>
</cp:coreProperties>
</file>