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7B7C"/>
    <a:srgbClr val="237B7C"/>
    <a:srgbClr val="7A4C04"/>
    <a:srgbClr val="E69C01"/>
    <a:srgbClr val="EEA201"/>
    <a:srgbClr val="125F55"/>
    <a:srgbClr val="83A954"/>
    <a:srgbClr val="91B354"/>
    <a:srgbClr val="2F5E96"/>
    <a:srgbClr val="472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334" y="318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MO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257B7C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38742"/>
          </a:xfrm>
          <a:prstGeom prst="rect">
            <a:avLst/>
          </a:prstGeom>
          <a:solidFill>
            <a:srgbClr val="257B7C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  <a:defRPr/>
            </a:pPr>
            <a:r>
              <a:rPr lang="en-US" sz="4800" dirty="0">
                <a:solidFill>
                  <a:schemeClr val="bg1"/>
                </a:solidFill>
                <a:sym typeface="+mn-ea"/>
                <a:hlinkClick r:id="rId3"/>
              </a:rPr>
              <a:t>https://sciforum.net/event/IOCMO2027</a:t>
            </a:r>
            <a:endParaRPr lang="en-US" sz="48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237B7C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237B7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237B7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237B7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257B7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512964" y="38866340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FE828-CD9E-436B-EACC-7729FA3EC5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4" y="0"/>
            <a:ext cx="30199827" cy="29791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Arial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119</cp:revision>
  <dcterms:created xsi:type="dcterms:W3CDTF">2007-01-10T04:59:32Z</dcterms:created>
  <dcterms:modified xsi:type="dcterms:W3CDTF">2026-04-10T08:27:06Z</dcterms:modified>
</cp:coreProperties>
</file>