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1A50"/>
    <a:srgbClr val="82D7ED"/>
    <a:srgbClr val="755B80"/>
    <a:srgbClr val="147171"/>
    <a:srgbClr val="05383B"/>
    <a:srgbClr val="125F55"/>
    <a:srgbClr val="83A954"/>
    <a:srgbClr val="91B354"/>
    <a:srgbClr val="2F5E96"/>
    <a:srgbClr val="472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720" y="174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handoutMaster" Target="handoutMasters/handout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755B80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82D7ED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82D7ED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82D7ED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5F1A50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https://sciforum.net/event/ISFMS2027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30A99B-D11B-E8B3-644C-6FBAB396D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7219"/>
            <a:ext cx="30150571" cy="290991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5F1A50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5F1A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5F1A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5F1A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5F1A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5223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Calibri</vt:lpstr>
      <vt:lpstr>Suisse Int'l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117</cp:revision>
  <dcterms:created xsi:type="dcterms:W3CDTF">2007-01-10T04:59:32Z</dcterms:created>
  <dcterms:modified xsi:type="dcterms:W3CDTF">2026-07-03T10:28:03Z</dcterms:modified>
</cp:coreProperties>
</file>