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21599525" cy="28800425"/>
  <p:notesSz cx="6797675" cy="992632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645" algn="l" rtl="0" fontAlgn="base">
      <a:spcBef>
        <a:spcPct val="0"/>
      </a:spcBef>
      <a:spcAft>
        <a:spcPct val="0"/>
      </a:spcAft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925" algn="l" rtl="0" fontAlgn="base">
      <a:spcBef>
        <a:spcPct val="0"/>
      </a:spcBef>
      <a:spcAft>
        <a:spcPct val="0"/>
      </a:spcAft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70" algn="l" rtl="0" fontAlgn="base">
      <a:spcBef>
        <a:spcPct val="0"/>
      </a:spcBef>
      <a:spcAft>
        <a:spcPct val="0"/>
      </a:spcAft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215" algn="l" rtl="0" fontAlgn="base">
      <a:spcBef>
        <a:spcPct val="0"/>
      </a:spcBef>
      <a:spcAft>
        <a:spcPct val="0"/>
      </a:spcAft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495" algn="l" defTabSz="923925" rtl="0" eaLnBrk="1" latinLnBrk="0" hangingPunct="1"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40" algn="l" defTabSz="923925" rtl="0" eaLnBrk="1" latinLnBrk="0" hangingPunct="1"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2785" algn="l" defTabSz="923925" rtl="0" eaLnBrk="1" latinLnBrk="0" hangingPunct="1"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5065" algn="l" defTabSz="923925" rtl="0" eaLnBrk="1" latinLnBrk="0" hangingPunct="1">
      <a:defRPr sz="192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A53D"/>
    <a:srgbClr val="B3493C"/>
    <a:srgbClr val="54B4CC"/>
    <a:srgbClr val="FFFFFF"/>
    <a:srgbClr val="059279"/>
    <a:srgbClr val="1078B5"/>
    <a:srgbClr val="B94329"/>
    <a:srgbClr val="DF99B5"/>
    <a:srgbClr val="973411"/>
    <a:srgbClr val="B14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 showGuides="1">
      <p:cViewPr varScale="1">
        <p:scale>
          <a:sx n="24" d="100"/>
          <a:sy n="24" d="100"/>
        </p:scale>
        <p:origin x="628" y="-52"/>
      </p:cViewPr>
      <p:guideLst>
        <p:guide orient="horz" pos="9072"/>
        <p:guide pos="68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algn="r"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algn="r" defTabSz="630555">
              <a:defRPr sz="800"/>
            </a:lvl1pPr>
          </a:lstStyle>
          <a:p>
            <a:fld id="{C81572B6-87AF-41E2-B737-980896F6648A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645" algn="l" rtl="0" eaLnBrk="0" fontAlgn="base" hangingPunct="0">
      <a:spcBef>
        <a:spcPct val="30000"/>
      </a:spcBef>
      <a:spcAft>
        <a:spcPct val="0"/>
      </a:spcAft>
      <a:defRPr sz="12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925" algn="l" rtl="0" eaLnBrk="0" fontAlgn="base" hangingPunct="0">
      <a:spcBef>
        <a:spcPct val="30000"/>
      </a:spcBef>
      <a:spcAft>
        <a:spcPct val="0"/>
      </a:spcAft>
      <a:defRPr sz="12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70" algn="l" rtl="0" eaLnBrk="0" fontAlgn="base" hangingPunct="0">
      <a:spcBef>
        <a:spcPct val="30000"/>
      </a:spcBef>
      <a:spcAft>
        <a:spcPct val="0"/>
      </a:spcAft>
      <a:defRPr sz="12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215" algn="l" rtl="0" eaLnBrk="0" fontAlgn="base" hangingPunct="0">
      <a:spcBef>
        <a:spcPct val="30000"/>
      </a:spcBef>
      <a:spcAft>
        <a:spcPct val="0"/>
      </a:spcAft>
      <a:defRPr sz="121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495" algn="l" defTabSz="923925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6pPr>
    <a:lvl7pPr marL="2771140" algn="l" defTabSz="923925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7pPr>
    <a:lvl8pPr marL="3232785" algn="l" defTabSz="923925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8pPr>
    <a:lvl9pPr marL="3695065" algn="l" defTabSz="923925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80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5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1pPr>
            <a:lvl2pPr marL="1489710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80055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3pPr>
            <a:lvl4pPr marL="4469765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4pPr>
            <a:lvl5pPr marL="5959475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5pPr>
            <a:lvl6pPr marL="7449820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6pPr>
            <a:lvl7pPr marL="8939530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7pPr>
            <a:lvl8pPr marL="10429240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8pPr>
            <a:lvl9pPr marL="11919585" indent="0">
              <a:buNone/>
              <a:defRPr sz="4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5"/>
            </a:lvl1pPr>
            <a:lvl2pPr>
              <a:defRPr sz="7775"/>
            </a:lvl2pPr>
            <a:lvl3pPr>
              <a:defRPr sz="6560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5"/>
            </a:lvl1pPr>
            <a:lvl2pPr>
              <a:defRPr sz="7775"/>
            </a:lvl2pPr>
            <a:lvl3pPr>
              <a:defRPr sz="6560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5" b="1"/>
            </a:lvl1pPr>
            <a:lvl2pPr marL="1489710" indent="0">
              <a:buNone/>
              <a:defRPr sz="6560" b="1"/>
            </a:lvl2pPr>
            <a:lvl3pPr marL="2980055" indent="0">
              <a:buNone/>
              <a:defRPr sz="5855" b="1"/>
            </a:lvl3pPr>
            <a:lvl4pPr marL="4469765" indent="0">
              <a:buNone/>
              <a:defRPr sz="5250" b="1"/>
            </a:lvl4pPr>
            <a:lvl5pPr marL="5959475" indent="0">
              <a:buNone/>
              <a:defRPr sz="5250" b="1"/>
            </a:lvl5pPr>
            <a:lvl6pPr marL="7449820" indent="0">
              <a:buNone/>
              <a:defRPr sz="5250" b="1"/>
            </a:lvl6pPr>
            <a:lvl7pPr marL="8939530" indent="0">
              <a:buNone/>
              <a:defRPr sz="5250" b="1"/>
            </a:lvl7pPr>
            <a:lvl8pPr marL="10429240" indent="0">
              <a:buNone/>
              <a:defRPr sz="5250" b="1"/>
            </a:lvl8pPr>
            <a:lvl9pPr marL="11919585" indent="0">
              <a:buNone/>
              <a:defRPr sz="525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5"/>
            </a:lvl1pPr>
            <a:lvl2pPr>
              <a:defRPr sz="6560"/>
            </a:lvl2pPr>
            <a:lvl3pPr>
              <a:defRPr sz="5855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5" b="1"/>
            </a:lvl1pPr>
            <a:lvl2pPr marL="1489710" indent="0">
              <a:buNone/>
              <a:defRPr sz="6560" b="1"/>
            </a:lvl2pPr>
            <a:lvl3pPr marL="2980055" indent="0">
              <a:buNone/>
              <a:defRPr sz="5855" b="1"/>
            </a:lvl3pPr>
            <a:lvl4pPr marL="4469765" indent="0">
              <a:buNone/>
              <a:defRPr sz="5250" b="1"/>
            </a:lvl4pPr>
            <a:lvl5pPr marL="5959475" indent="0">
              <a:buNone/>
              <a:defRPr sz="5250" b="1"/>
            </a:lvl5pPr>
            <a:lvl6pPr marL="7449820" indent="0">
              <a:buNone/>
              <a:defRPr sz="5250" b="1"/>
            </a:lvl6pPr>
            <a:lvl7pPr marL="8939530" indent="0">
              <a:buNone/>
              <a:defRPr sz="5250" b="1"/>
            </a:lvl7pPr>
            <a:lvl8pPr marL="10429240" indent="0">
              <a:buNone/>
              <a:defRPr sz="5250" b="1"/>
            </a:lvl8pPr>
            <a:lvl9pPr marL="11919585" indent="0">
              <a:buNone/>
              <a:defRPr sz="525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5"/>
            </a:lvl1pPr>
            <a:lvl2pPr>
              <a:defRPr sz="6560"/>
            </a:lvl2pPr>
            <a:lvl3pPr>
              <a:defRPr sz="5855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400"/>
            </a:lvl1pPr>
            <a:lvl2pPr>
              <a:defRPr sz="9085"/>
            </a:lvl2pPr>
            <a:lvl3pPr>
              <a:defRPr sz="7775"/>
            </a:lvl3pPr>
            <a:lvl4pPr>
              <a:defRPr sz="6560"/>
            </a:lvl4pPr>
            <a:lvl5pPr>
              <a:defRPr sz="6560"/>
            </a:lvl5pPr>
            <a:lvl6pPr>
              <a:defRPr sz="6560"/>
            </a:lvl6pPr>
            <a:lvl7pPr>
              <a:defRPr sz="6560"/>
            </a:lvl7pPr>
            <a:lvl8pPr>
              <a:defRPr sz="6560"/>
            </a:lvl8pPr>
            <a:lvl9pPr>
              <a:defRPr sz="656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5"/>
            </a:lvl1pPr>
            <a:lvl2pPr marL="1489710" indent="0">
              <a:buNone/>
              <a:defRPr sz="3940"/>
            </a:lvl2pPr>
            <a:lvl3pPr marL="2980055" indent="0">
              <a:buNone/>
              <a:defRPr sz="3230"/>
            </a:lvl3pPr>
            <a:lvl4pPr marL="4469765" indent="0">
              <a:buNone/>
              <a:defRPr sz="2930"/>
            </a:lvl4pPr>
            <a:lvl5pPr marL="5959475" indent="0">
              <a:buNone/>
              <a:defRPr sz="2930"/>
            </a:lvl5pPr>
            <a:lvl6pPr marL="7449820" indent="0">
              <a:buNone/>
              <a:defRPr sz="2930"/>
            </a:lvl6pPr>
            <a:lvl7pPr marL="8939530" indent="0">
              <a:buNone/>
              <a:defRPr sz="2930"/>
            </a:lvl7pPr>
            <a:lvl8pPr marL="10429240" indent="0">
              <a:buNone/>
              <a:defRPr sz="2930"/>
            </a:lvl8pPr>
            <a:lvl9pPr marL="11919585" indent="0">
              <a:buNone/>
              <a:defRPr sz="293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400"/>
            </a:lvl1pPr>
            <a:lvl2pPr marL="1489710" indent="0">
              <a:buNone/>
              <a:defRPr sz="9085"/>
            </a:lvl2pPr>
            <a:lvl3pPr marL="2980055" indent="0">
              <a:buNone/>
              <a:defRPr sz="7775"/>
            </a:lvl3pPr>
            <a:lvl4pPr marL="4469765" indent="0">
              <a:buNone/>
              <a:defRPr sz="6560"/>
            </a:lvl4pPr>
            <a:lvl5pPr marL="5959475" indent="0">
              <a:buNone/>
              <a:defRPr sz="6560"/>
            </a:lvl5pPr>
            <a:lvl6pPr marL="7449820" indent="0">
              <a:buNone/>
              <a:defRPr sz="6560"/>
            </a:lvl6pPr>
            <a:lvl7pPr marL="8939530" indent="0">
              <a:buNone/>
              <a:defRPr sz="6560"/>
            </a:lvl7pPr>
            <a:lvl8pPr marL="10429240" indent="0">
              <a:buNone/>
              <a:defRPr sz="6560"/>
            </a:lvl8pPr>
            <a:lvl9pPr marL="11919585" indent="0">
              <a:buNone/>
              <a:defRPr sz="656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5"/>
            </a:lvl1pPr>
            <a:lvl2pPr marL="1489710" indent="0">
              <a:buNone/>
              <a:defRPr sz="3940"/>
            </a:lvl2pPr>
            <a:lvl3pPr marL="2980055" indent="0">
              <a:buNone/>
              <a:defRPr sz="3230"/>
            </a:lvl3pPr>
            <a:lvl4pPr marL="4469765" indent="0">
              <a:buNone/>
              <a:defRPr sz="2930"/>
            </a:lvl4pPr>
            <a:lvl5pPr marL="5959475" indent="0">
              <a:buNone/>
              <a:defRPr sz="2930"/>
            </a:lvl5pPr>
            <a:lvl6pPr marL="7449820" indent="0">
              <a:buNone/>
              <a:defRPr sz="2930"/>
            </a:lvl6pPr>
            <a:lvl7pPr marL="8939530" indent="0">
              <a:buNone/>
              <a:defRPr sz="2930"/>
            </a:lvl7pPr>
            <a:lvl8pPr marL="10429240" indent="0">
              <a:buNone/>
              <a:defRPr sz="2930"/>
            </a:lvl8pPr>
            <a:lvl9pPr marL="11919585" indent="0">
              <a:buNone/>
              <a:defRPr sz="293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/>
          <a:lstStyle>
            <a:lvl1pPr algn="r">
              <a:defRPr sz="394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79420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420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2pPr>
      <a:lvl3pPr algn="ctr" defTabSz="2979420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3pPr>
      <a:lvl4pPr algn="ctr" defTabSz="2979420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4pPr>
      <a:lvl5pPr algn="ctr" defTabSz="2979420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5pPr>
      <a:lvl6pPr marL="461645" algn="ctr" defTabSz="2979420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6pPr>
      <a:lvl7pPr marL="923290" algn="ctr" defTabSz="2979420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7pPr>
      <a:lvl8pPr marL="1384935" algn="ctr" defTabSz="2979420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8pPr>
      <a:lvl9pPr marL="1845945" algn="ctr" defTabSz="2979420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16965" indent="-1116965" algn="l" defTabSz="29794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19985" indent="-930910" algn="l" defTabSz="29794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5" kern="1200">
          <a:solidFill>
            <a:schemeClr val="tx1"/>
          </a:solidFill>
          <a:latin typeface="+mn-lt"/>
          <a:ea typeface="+mn-ea"/>
          <a:cs typeface="+mn-cs"/>
        </a:defRPr>
      </a:lvl2pPr>
      <a:lvl3pPr marL="3724275" indent="-743585" algn="l" defTabSz="29794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5" kern="1200">
          <a:solidFill>
            <a:schemeClr val="tx1"/>
          </a:solidFill>
          <a:latin typeface="+mn-lt"/>
          <a:ea typeface="+mn-ea"/>
          <a:cs typeface="+mn-cs"/>
        </a:defRPr>
      </a:lvl3pPr>
      <a:lvl4pPr marL="5213350" indent="-743585" algn="l" defTabSz="29794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0" kern="1200">
          <a:solidFill>
            <a:schemeClr val="tx1"/>
          </a:solidFill>
          <a:latin typeface="+mn-lt"/>
          <a:ea typeface="+mn-ea"/>
          <a:cs typeface="+mn-cs"/>
        </a:defRPr>
      </a:lvl4pPr>
      <a:lvl5pPr marL="6703695" indent="-743585" algn="l" defTabSz="29794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0" kern="1200">
          <a:solidFill>
            <a:schemeClr val="tx1"/>
          </a:solidFill>
          <a:latin typeface="+mn-lt"/>
          <a:ea typeface="+mn-ea"/>
          <a:cs typeface="+mn-cs"/>
        </a:defRPr>
      </a:lvl5pPr>
      <a:lvl6pPr marL="8194675" indent="-744855" algn="l" defTabSz="298005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0" kern="1200">
          <a:solidFill>
            <a:schemeClr val="tx1"/>
          </a:solidFill>
          <a:latin typeface="+mn-lt"/>
          <a:ea typeface="+mn-ea"/>
          <a:cs typeface="+mn-cs"/>
        </a:defRPr>
      </a:lvl6pPr>
      <a:lvl7pPr marL="9684385" indent="-744855" algn="l" defTabSz="298005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0" kern="1200">
          <a:solidFill>
            <a:schemeClr val="tx1"/>
          </a:solidFill>
          <a:latin typeface="+mn-lt"/>
          <a:ea typeface="+mn-ea"/>
          <a:cs typeface="+mn-cs"/>
        </a:defRPr>
      </a:lvl7pPr>
      <a:lvl8pPr marL="11174095" indent="-744855" algn="l" defTabSz="298005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0" kern="1200">
          <a:solidFill>
            <a:schemeClr val="tx1"/>
          </a:solidFill>
          <a:latin typeface="+mn-lt"/>
          <a:ea typeface="+mn-ea"/>
          <a:cs typeface="+mn-cs"/>
        </a:defRPr>
      </a:lvl8pPr>
      <a:lvl9pPr marL="12664440" indent="-744855" algn="l" defTabSz="298005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710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80055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65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475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820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530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240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585" algn="l" defTabSz="2980055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160257" y="256913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0" b="1" dirty="0">
                <a:solidFill>
                  <a:srgbClr val="E3A53D"/>
                </a:solidFill>
                <a:latin typeface="Arial" panose="020B0604020202020204" pitchFamily="34" charset="0"/>
              </a:rPr>
              <a:t>Title</a:t>
            </a:r>
            <a:endParaRPr lang="en-SG" altLang="en-US" sz="5450" b="1" dirty="0">
              <a:solidFill>
                <a:srgbClr val="E3A53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Author 1, Author 2</a:t>
            </a:r>
            <a:endParaRPr lang="en-US" altLang="en-US" sz="323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Affiliation 1</a:t>
            </a:r>
            <a:endParaRPr lang="en-US" altLang="en-US" sz="323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Affiliation 2</a:t>
            </a:r>
            <a:endParaRPr lang="en-US" altLang="en-US" sz="323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8800425"/>
            <a:ext cx="21617154" cy="771525"/>
          </a:xfrm>
          <a:prstGeom prst="rect">
            <a:avLst/>
          </a:prstGeom>
          <a:solidFill>
            <a:srgbClr val="E3A53D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zh-CN" sz="3635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https://sciforum.net/event/IOCANA2027</a:t>
            </a:r>
            <a:endParaRPr lang="en-US" altLang="zh-CN" sz="3635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06257" y="5205637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5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2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8026" y="6016045"/>
            <a:ext cx="5405898" cy="646331"/>
          </a:xfrm>
          <a:prstGeom prst="rect">
            <a:avLst/>
          </a:prstGeom>
          <a:solidFill>
            <a:srgbClr val="E3A53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INTRODUCTION &amp; AIM </a:t>
            </a:r>
            <a:endParaRPr lang="en-SG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25776" y="12338280"/>
            <a:ext cx="9341055" cy="646330"/>
          </a:xfrm>
          <a:prstGeom prst="rect">
            <a:avLst/>
          </a:prstGeom>
          <a:solidFill>
            <a:srgbClr val="E3A53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RESULTS &amp; DISCUSSION</a:t>
            </a:r>
            <a:endParaRPr lang="en-SG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58026" y="25247064"/>
            <a:ext cx="5405898" cy="646320"/>
          </a:xfrm>
          <a:prstGeom prst="rect">
            <a:avLst/>
          </a:prstGeom>
          <a:solidFill>
            <a:srgbClr val="E3A53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CONCLUSION</a:t>
            </a:r>
            <a:endParaRPr lang="en-SG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034684" y="25200887"/>
            <a:ext cx="7491976" cy="1200329"/>
          </a:xfrm>
          <a:prstGeom prst="rect">
            <a:avLst/>
          </a:prstGeom>
          <a:solidFill>
            <a:srgbClr val="E3A53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FUTURE WORK / </a:t>
            </a:r>
            <a:r>
              <a:rPr lang="en-US" altLang="zh-CN" sz="3600" b="1" dirty="0"/>
              <a:t>REFERENCES/ACKNOWLEDGMENT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120762" y="6031957"/>
            <a:ext cx="5405898" cy="646331"/>
          </a:xfrm>
          <a:prstGeom prst="rect">
            <a:avLst/>
          </a:prstGeom>
          <a:solidFill>
            <a:srgbClr val="E3A53D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/>
              <a:t>METHOD</a:t>
            </a:r>
            <a:endParaRPr lang="en-SG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19143" y="7290617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introduction &amp; aim here]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22146" y="7377819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methodology here]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8906933" y="13811904"/>
            <a:ext cx="551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results and discussions here]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86919" y="26970272"/>
            <a:ext cx="47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conclusions here]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2219398" y="27100747"/>
            <a:ext cx="7307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[Insert your reference/acknowledgment/future work ideas here]</a:t>
            </a:r>
            <a:endParaRPr lang="en-US" sz="2000" dirty="0"/>
          </a:p>
        </p:txBody>
      </p:sp>
      <p:pic>
        <p:nvPicPr>
          <p:cNvPr id="2" name="图片 1" descr="26CONF-IOCANA 2027-Banners-newsletter 1755x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599525" cy="2103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WPS 演示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</vt:vector>
  </TitlesOfParts>
  <Company>NTU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盐焗麵包</cp:lastModifiedBy>
  <cp:revision>126</cp:revision>
  <dcterms:created xsi:type="dcterms:W3CDTF">2007-01-10T04:59:00Z</dcterms:created>
  <dcterms:modified xsi:type="dcterms:W3CDTF">2026-03-24T06:34:33Z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CD510F8D73DB47BCA71B1D4A57D655AB_13</vt:lpwstr>
  </property>
  <property fmtid="{D5CDD505-2E9C-101B-9397-08002B2CF9AE}" pid="3" name="KSOProductBuildVer">
    <vt:lpwstr>2052-12.1.0.25225</vt:lpwstr>
  </property>
</Properties>
</file>