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4793"/>
    <a:srgbClr val="125F55"/>
    <a:srgbClr val="83A954"/>
    <a:srgbClr val="91B354"/>
    <a:srgbClr val="2F5E96"/>
    <a:srgbClr val="472192"/>
    <a:srgbClr val="2D7F2A"/>
    <a:srgbClr val="FFFFFF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21" d="100"/>
          <a:sy n="21" d="100"/>
        </p:scale>
        <p:origin x="1508" y="200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484793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484793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https://sciforum.net/event/ECM2027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484793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484793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484793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484793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484793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3236CD-1DAC-588F-6A86-04F77D2093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201"/>
            <a:ext cx="30194329" cy="29401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5231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 Bold</vt:lpstr>
      <vt:lpstr>Arial</vt:lpstr>
      <vt:lpstr>Calibri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Greta Laura Balan</cp:lastModifiedBy>
  <cp:revision>117</cp:revision>
  <dcterms:created xsi:type="dcterms:W3CDTF">2007-01-10T04:59:32Z</dcterms:created>
  <dcterms:modified xsi:type="dcterms:W3CDTF">2026-03-23T11:46:35Z</dcterms:modified>
</cp:coreProperties>
</file>