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4126"/>
    <a:srgbClr val="FF7D21"/>
    <a:srgbClr val="125F55"/>
    <a:srgbClr val="83A954"/>
    <a:srgbClr val="91B354"/>
    <a:srgbClr val="2F5E96"/>
    <a:srgbClr val="472192"/>
    <a:srgbClr val="2D7F2A"/>
    <a:srgbClr val="FFFF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33" d="100"/>
          <a:sy n="33" d="100"/>
        </p:scale>
        <p:origin x="388" y="312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B94126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B94126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https://sciforum.net/event/IOCV2027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125F5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B94126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B94126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B94126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B94126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B94126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6CFB212-8183-862D-ACEC-DB4E5E1C69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58" y="-20395"/>
            <a:ext cx="30224457" cy="284700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</vt:lpstr>
      <vt:lpstr>Arial</vt:lpstr>
      <vt:lpstr>Calibri</vt:lpstr>
      <vt:lpstr>Suisse Int'l Bold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Dora Szepesi</cp:lastModifiedBy>
  <cp:revision>116</cp:revision>
  <dcterms:created xsi:type="dcterms:W3CDTF">2007-01-10T04:59:32Z</dcterms:created>
  <dcterms:modified xsi:type="dcterms:W3CDTF">2026-03-10T11:37:25Z</dcterms:modified>
</cp:coreProperties>
</file>