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F55"/>
    <a:srgbClr val="83A954"/>
    <a:srgbClr val="91B354"/>
    <a:srgbClr val="2F5E96"/>
    <a:srgbClr val="472192"/>
    <a:srgbClr val="2D7F2A"/>
    <a:srgbClr val="FFFFFF"/>
    <a:srgbClr val="CC0000"/>
    <a:srgbClr val="C60C3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1166" y="312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CM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125F55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125F55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https://sciforum.net/event/IOCCM2026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30A99B-D11B-E8B3-644C-6FBAB396D5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40"/>
          <a:stretch>
            <a:fillRect/>
          </a:stretch>
        </p:blipFill>
        <p:spPr>
          <a:xfrm>
            <a:off x="0" y="-66966"/>
            <a:ext cx="30201908" cy="340979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125F55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1D5CEF-C7EB-1DB4-E372-A03FEB45A0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7292" y="842057"/>
            <a:ext cx="2070597" cy="137817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5224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Calibri</vt:lpstr>
      <vt:lpstr>Suisse Int'l</vt:lpstr>
      <vt:lpstr>Arial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Teodora-Felicia Sandru</cp:lastModifiedBy>
  <cp:revision>116</cp:revision>
  <dcterms:created xsi:type="dcterms:W3CDTF">2007-01-10T04:59:32Z</dcterms:created>
  <dcterms:modified xsi:type="dcterms:W3CDTF">2026-03-26T10:38:04Z</dcterms:modified>
</cp:coreProperties>
</file>