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4329"/>
    <a:srgbClr val="A50021"/>
    <a:srgbClr val="C60C30"/>
    <a:srgbClr val="125F55"/>
    <a:srgbClr val="83A954"/>
    <a:srgbClr val="91B354"/>
    <a:srgbClr val="2F5E96"/>
    <a:srgbClr val="472192"/>
    <a:srgbClr val="2D7F2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5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B94329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B94329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https://sciforum.net/event/IOCPr2026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B94329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B9432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B9432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B9432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B9432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100380-6833-BDC0-D8B9-AC6E5E6850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258" y="-71735"/>
            <a:ext cx="30224457" cy="29430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8D7B2E-E38D-8643-596F-C15F4C1C74AE}"/>
              </a:ext>
            </a:extLst>
          </p:cNvPr>
          <p:cNvSpPr txBox="1"/>
          <p:nvPr/>
        </p:nvSpPr>
        <p:spPr>
          <a:xfrm>
            <a:off x="27310977" y="33789712"/>
            <a:ext cx="15141388" cy="520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https://sciforum.net/event/IOCPr2026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5247</TotalTime>
  <Words>83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Arial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Iuliana Adelina Platon</cp:lastModifiedBy>
  <cp:revision>117</cp:revision>
  <dcterms:created xsi:type="dcterms:W3CDTF">2007-01-10T04:59:32Z</dcterms:created>
  <dcterms:modified xsi:type="dcterms:W3CDTF">2026-03-03T11:09:50Z</dcterms:modified>
</cp:coreProperties>
</file>