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AB6C"/>
    <a:srgbClr val="76A672"/>
    <a:srgbClr val="6BB365"/>
    <a:srgbClr val="76B365"/>
    <a:srgbClr val="88BF59"/>
    <a:srgbClr val="6BB364"/>
    <a:srgbClr val="029A74"/>
    <a:srgbClr val="59AE6A"/>
    <a:srgbClr val="007C7E"/>
    <a:srgbClr val="E7F4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445EDA-6708-4BF6-A21D-2567F118C058}" v="1" dt="2025-02-21T04:16:42.6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22" d="100"/>
          <a:sy n="22" d="100"/>
        </p:scale>
        <p:origin x="3352" y="152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jamin Tay" userId="0fd9eaae-fbb9-4bae-8953-2bdaedcb7cbb" providerId="ADAL" clId="{F0445EDA-6708-4BF6-A21D-2567F118C058}"/>
    <pc:docChg chg="undo custSel modSld">
      <pc:chgData name="Benjamin Tay" userId="0fd9eaae-fbb9-4bae-8953-2bdaedcb7cbb" providerId="ADAL" clId="{F0445EDA-6708-4BF6-A21D-2567F118C058}" dt="2025-02-21T04:18:13.736" v="17" actId="1076"/>
      <pc:docMkLst>
        <pc:docMk/>
      </pc:docMkLst>
      <pc:sldChg chg="addSp delSp modSp mod">
        <pc:chgData name="Benjamin Tay" userId="0fd9eaae-fbb9-4bae-8953-2bdaedcb7cbb" providerId="ADAL" clId="{F0445EDA-6708-4BF6-A21D-2567F118C058}" dt="2025-02-21T04:18:13.736" v="17" actId="1076"/>
        <pc:sldMkLst>
          <pc:docMk/>
          <pc:sldMk cId="0" sldId="256"/>
        </pc:sldMkLst>
        <pc:spChg chg="mod">
          <ac:chgData name="Benjamin Tay" userId="0fd9eaae-fbb9-4bae-8953-2bdaedcb7cbb" providerId="ADAL" clId="{F0445EDA-6708-4BF6-A21D-2567F118C058}" dt="2025-02-21T04:18:13.736" v="17" actId="1076"/>
          <ac:spMkLst>
            <pc:docMk/>
            <pc:sldMk cId="0" sldId="256"/>
            <ac:spMk id="2180" creationId="{00000000-0000-0000-0000-000000000000}"/>
          </ac:spMkLst>
        </pc:spChg>
        <pc:picChg chg="del mod">
          <ac:chgData name="Benjamin Tay" userId="0fd9eaae-fbb9-4bae-8953-2bdaedcb7cbb" providerId="ADAL" clId="{F0445EDA-6708-4BF6-A21D-2567F118C058}" dt="2025-02-21T04:17:45.416" v="12" actId="478"/>
          <ac:picMkLst>
            <pc:docMk/>
            <pc:sldMk cId="0" sldId="256"/>
            <ac:picMk id="3" creationId="{DB1A54F5-7A7C-0922-CCA7-A13BFF0203C5}"/>
          </ac:picMkLst>
        </pc:picChg>
        <pc:picChg chg="add mod">
          <ac:chgData name="Benjamin Tay" userId="0fd9eaae-fbb9-4bae-8953-2bdaedcb7cbb" providerId="ADAL" clId="{F0445EDA-6708-4BF6-A21D-2567F118C058}" dt="2025-02-21T04:17:53.538" v="13" actId="14100"/>
          <ac:picMkLst>
            <pc:docMk/>
            <pc:sldMk cId="0" sldId="256"/>
            <ac:picMk id="5" creationId="{195CD5D7-3736-0341-A6DD-1ADC0A657846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213518" y="2675394"/>
            <a:ext cx="20969288" cy="2400605"/>
          </a:xfrm>
          <a:prstGeom prst="rect">
            <a:avLst/>
          </a:prstGeom>
          <a:noFill/>
          <a:ln>
            <a:noFill/>
          </a:ln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7C7E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7C7E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7C7E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508439"/>
            <a:ext cx="21413788" cy="766774"/>
          </a:xfrm>
          <a:prstGeom prst="rect">
            <a:avLst/>
          </a:prstGeom>
          <a:solidFill>
            <a:srgbClr val="51AB6C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https://sciforum.net/event/ecsoc-30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1101008" y="54088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59172F-77C0-EF46-A87D-226CCD8587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396325" cy="20834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E0D1494-6398-E489-D1C7-E30514AD45B3}"/>
              </a:ext>
            </a:extLst>
          </p:cNvPr>
          <p:cNvSpPr txBox="1"/>
          <p:nvPr/>
        </p:nvSpPr>
        <p:spPr>
          <a:xfrm>
            <a:off x="2558026" y="6016045"/>
            <a:ext cx="5405898" cy="646331"/>
          </a:xfrm>
          <a:prstGeom prst="rect">
            <a:avLst/>
          </a:prstGeom>
          <a:solidFill>
            <a:srgbClr val="51AB6C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/>
              <a:t>INTRODUCTION &amp; AIM </a:t>
            </a:r>
            <a:endParaRPr lang="en-SG" sz="36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47B6C5-4C78-3630-437C-A19075BDA124}"/>
              </a:ext>
            </a:extLst>
          </p:cNvPr>
          <p:cNvSpPr txBox="1"/>
          <p:nvPr/>
        </p:nvSpPr>
        <p:spPr>
          <a:xfrm>
            <a:off x="6725776" y="12338280"/>
            <a:ext cx="9341055" cy="646330"/>
          </a:xfrm>
          <a:prstGeom prst="rect">
            <a:avLst/>
          </a:prstGeom>
          <a:solidFill>
            <a:srgbClr val="51AB6C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/>
              <a:t>RESULTS &amp; DISCUSSION</a:t>
            </a:r>
            <a:endParaRPr lang="en-SG" sz="36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F2A17F-D591-7519-3878-5C04893A86EE}"/>
              </a:ext>
            </a:extLst>
          </p:cNvPr>
          <p:cNvSpPr txBox="1"/>
          <p:nvPr/>
        </p:nvSpPr>
        <p:spPr>
          <a:xfrm>
            <a:off x="2558026" y="25247064"/>
            <a:ext cx="5405898" cy="646320"/>
          </a:xfrm>
          <a:prstGeom prst="rect">
            <a:avLst/>
          </a:prstGeom>
          <a:solidFill>
            <a:srgbClr val="51AB6C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/>
              <a:t>CONCLUSION</a:t>
            </a:r>
            <a:endParaRPr lang="en-SG" sz="36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282627-005C-EF7F-B0FF-76AE8D048F7C}"/>
              </a:ext>
            </a:extLst>
          </p:cNvPr>
          <p:cNvSpPr txBox="1"/>
          <p:nvPr/>
        </p:nvSpPr>
        <p:spPr>
          <a:xfrm>
            <a:off x="12034684" y="25200887"/>
            <a:ext cx="7491976" cy="1200329"/>
          </a:xfrm>
          <a:prstGeom prst="rect">
            <a:avLst/>
          </a:prstGeom>
          <a:solidFill>
            <a:srgbClr val="51AB6C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/>
              <a:t>FUTURE WORK / </a:t>
            </a:r>
            <a:r>
              <a:rPr lang="en-US" altLang="zh-CN" sz="3600" b="1" dirty="0"/>
              <a:t>REFERENCES/ACKNOWLEDGMENT</a:t>
            </a:r>
            <a:endParaRPr lang="en-US" sz="36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1FB1D76-2E99-70EE-E7BF-3AE6C745D8C4}"/>
              </a:ext>
            </a:extLst>
          </p:cNvPr>
          <p:cNvSpPr txBox="1"/>
          <p:nvPr/>
        </p:nvSpPr>
        <p:spPr>
          <a:xfrm>
            <a:off x="14120762" y="6031957"/>
            <a:ext cx="5405898" cy="646331"/>
          </a:xfrm>
          <a:prstGeom prst="rect">
            <a:avLst/>
          </a:prstGeom>
          <a:solidFill>
            <a:srgbClr val="51AB6C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/>
              <a:t>METHOD</a:t>
            </a:r>
            <a:endParaRPr lang="en-SG" sz="36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518595-C073-D7EC-F8E7-ED927D207886}"/>
              </a:ext>
            </a:extLst>
          </p:cNvPr>
          <p:cNvSpPr txBox="1"/>
          <p:nvPr/>
        </p:nvSpPr>
        <p:spPr>
          <a:xfrm>
            <a:off x="3219143" y="7290617"/>
            <a:ext cx="4744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[Insert your introduction &amp; aim here]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E76383C-195B-D844-5E26-90CF59283908}"/>
              </a:ext>
            </a:extLst>
          </p:cNvPr>
          <p:cNvSpPr txBox="1"/>
          <p:nvPr/>
        </p:nvSpPr>
        <p:spPr>
          <a:xfrm>
            <a:off x="15222146" y="7377819"/>
            <a:ext cx="4744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[Insert your methodology here]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C9C364-CDCA-1A22-4532-A4A03F987AB8}"/>
              </a:ext>
            </a:extLst>
          </p:cNvPr>
          <p:cNvSpPr txBox="1"/>
          <p:nvPr/>
        </p:nvSpPr>
        <p:spPr>
          <a:xfrm>
            <a:off x="8906933" y="13811904"/>
            <a:ext cx="55136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[Insert your results and discussions here]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080A1A7-60FA-EF9F-8DDA-7ED2E36DC527}"/>
              </a:ext>
            </a:extLst>
          </p:cNvPr>
          <p:cNvSpPr txBox="1"/>
          <p:nvPr/>
        </p:nvSpPr>
        <p:spPr>
          <a:xfrm>
            <a:off x="3086919" y="26970272"/>
            <a:ext cx="4744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[Insert your conclusions here]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A95BA7C-2025-9533-4CEB-E320187D68D2}"/>
              </a:ext>
            </a:extLst>
          </p:cNvPr>
          <p:cNvSpPr txBox="1"/>
          <p:nvPr/>
        </p:nvSpPr>
        <p:spPr>
          <a:xfrm>
            <a:off x="12219398" y="27100747"/>
            <a:ext cx="73072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[Insert your reference/acknowledgment/future work ideas here]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4916</TotalTime>
  <Words>74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118</cp:revision>
  <dcterms:created xsi:type="dcterms:W3CDTF">2007-01-10T04:59:32Z</dcterms:created>
  <dcterms:modified xsi:type="dcterms:W3CDTF">2026-03-06T06:59:18Z</dcterms:modified>
</cp:coreProperties>
</file>