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5" d="100"/>
          <a:sy n="95" d="100"/>
        </p:scale>
        <p:origin x="20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C4D8E-BCC5-0515-21F0-B87129E61B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3F0967-6B28-BA6F-049E-60276400DB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C624B6-817A-6087-B45F-9B3ED8E250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D660A-CC38-4A42-A3B1-3C451EA7B480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F15917-3BD9-74CC-0469-FEE9D8D158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EB99EF-02F2-E832-C076-314ED39B34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53DC8-F94E-4B23-89A5-4FA82908C3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270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E9696E-2E1E-ECD2-D430-AF26B00828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32FD942-4C33-2C63-84D6-A7D5D9B855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4F08B4-608B-8DF1-25E7-DBB57EA100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D660A-CC38-4A42-A3B1-3C451EA7B480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C595E8-363D-3699-B433-6539552C33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B4F813-B616-352D-5AFB-9EE3B170A4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53DC8-F94E-4B23-89A5-4FA82908C3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279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313841F-A72F-06DA-41D1-9F21F7FFD00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B2746C0-03B6-72D5-55C1-9766DF90B1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3D3069-66AF-6531-4409-8952FB131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D660A-CC38-4A42-A3B1-3C451EA7B480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0D9546-04F0-8E15-6E00-BC42B7B81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BAD4EB-DD91-A28D-B220-B718F08F6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53DC8-F94E-4B23-89A5-4FA82908C3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7279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E93D4A-07B4-2D95-3D36-939BCB7E0D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D740F8-C828-D455-8840-C14DDFFD76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503544-FAFD-3E55-3D7C-97588A3BA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D660A-CC38-4A42-A3B1-3C451EA7B480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4AC40A-EB03-F479-D7AC-5D305E7F3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9FAFD0-4CBD-BD78-CBB8-9E011C884C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53DC8-F94E-4B23-89A5-4FA82908C3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312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0316CD-0AB4-A062-4F1A-F43AA88A57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6E3ABF-27F0-D74C-5075-E36F5AFFF7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7B9AC9-5A9B-06B8-0A22-5673988AB7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D660A-CC38-4A42-A3B1-3C451EA7B480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B02F07-2D76-EAA0-90DC-AB4923ABD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70D1D6-5CFD-0B8E-1A1B-1E105035D8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53DC8-F94E-4B23-89A5-4FA82908C3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4140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69880-1DCE-CF33-0A71-1952F7BDDA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CFC66C-D58C-7689-5920-926FE902A8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5876EE-831E-D495-6F01-C9B2D36CA2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4C7CE2-BFF4-0E37-F379-F83191633E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D660A-CC38-4A42-A3B1-3C451EA7B480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9792D0-CF73-B346-2043-B5313BC199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50C86A-0C67-D378-0652-EE86C253DE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53DC8-F94E-4B23-89A5-4FA82908C3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737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A72175-9367-128C-8795-5470612197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17C877-A1C6-9E6F-78A3-F13D79A318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44FBFD-B185-1019-18BB-B703C4A0D6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5BEB986-4012-99AB-DB19-D554E36AC1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441BB4B-3AED-C981-57FE-84BE270641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80B51C3-2322-6552-184D-F6BF36CCB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D660A-CC38-4A42-A3B1-3C451EA7B480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BC2BABB-6F6B-0817-5515-045506789C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CE02594-CDC1-39A2-7D8A-631AA3DBE2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53DC8-F94E-4B23-89A5-4FA82908C3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6905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DEC98A-8234-2A7D-CB4F-864429B587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B3D520-CE26-0FA1-3225-505EF65D03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D660A-CC38-4A42-A3B1-3C451EA7B480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78EE7E-EDF6-53D3-0A68-BD4C73C7A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9C2E873-482D-A823-559E-2703038B4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53DC8-F94E-4B23-89A5-4FA82908C3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078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2EDCD95-5416-1B4A-835D-84B5EE015C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D660A-CC38-4A42-A3B1-3C451EA7B480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A2325AE-CF41-1BA4-C427-548F12A8E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1E7EFD-9C2F-0A76-482D-540A2D93D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53DC8-F94E-4B23-89A5-4FA82908C3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732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949194-D92E-44D3-FAC1-8D45DBE0A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C60A54-A6A7-3FD3-C225-7F813CDEFC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7083F7-7A88-A36E-0573-86AF6F28DA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B51647-5820-F7B6-A350-22CA774CED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D660A-CC38-4A42-A3B1-3C451EA7B480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C88EE3-88F2-FDA2-89C1-CD1869866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71302A-3AED-4E4A-8E84-8ACCE7FCE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53DC8-F94E-4B23-89A5-4FA82908C3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672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7A4D68-EED0-C9A0-A5A3-04D753C97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8101ED-16F7-802C-A318-2CB54F2C7D7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05AC04-4AB2-135D-6BDD-A52A45B6BD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6943C2-B8EF-73F3-45E6-8FFE55D04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D660A-CC38-4A42-A3B1-3C451EA7B480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522ECA-6E63-5990-0CCB-3EB78C24F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A217AC-07C0-0472-2B5B-F56489DEB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53DC8-F94E-4B23-89A5-4FA82908C3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936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BE6A17F-3A33-FFC5-A218-0FA75EC2C5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D4B2DB-8348-ECC3-30AD-DE7E7A8A34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C299F5-25B4-9181-3CA2-992B8F312F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DD660A-CC38-4A42-A3B1-3C451EA7B480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89F5E6-3E0C-97E9-6E01-F848FE402C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61D9E7-CC19-EB72-B662-DA810C21C4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753DC8-F94E-4B23-89A5-4FA82908C3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676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D2864B-4B03-E27C-FF72-9470229FF7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8140" y="3731630"/>
            <a:ext cx="11372946" cy="662594"/>
          </a:xfrm>
        </p:spPr>
        <p:txBody>
          <a:bodyPr>
            <a:no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Title: 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D546B7E-6CF0-F8D3-9813-4E164A4810C3}"/>
              </a:ext>
            </a:extLst>
          </p:cNvPr>
          <p:cNvSpPr txBox="1">
            <a:spLocks/>
          </p:cNvSpPr>
          <p:nvPr/>
        </p:nvSpPr>
        <p:spPr>
          <a:xfrm>
            <a:off x="7013458" y="5441158"/>
            <a:ext cx="4180402" cy="771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Presenter Name:</a:t>
            </a:r>
            <a:b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Affiliation: 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1FE3975A-20AD-B7F5-6C2E-93CEF2C998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D8AD708-B568-020F-5C23-1D1E98396F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140" y="823923"/>
            <a:ext cx="10195720" cy="2548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1943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CB6101-A309-4F3E-839F-0F50D3931B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012" y="1398494"/>
            <a:ext cx="2662518" cy="518739"/>
          </a:xfrm>
        </p:spPr>
        <p:txBody>
          <a:bodyPr>
            <a:normAutofit fontScale="90000"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199137D2-A7AE-461A-A615-684C82525F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1187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9177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CB6101-A309-4F3E-839F-0F50D3931B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011" y="1398494"/>
            <a:ext cx="5145741" cy="518739"/>
          </a:xfrm>
        </p:spPr>
        <p:txBody>
          <a:bodyPr>
            <a:normAutofit fontScale="90000"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Experimental Methods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418DED-985C-5355-3262-043A638127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10">
            <a:extLst>
              <a:ext uri="{FF2B5EF4-FFF2-40B4-BE49-F238E27FC236}">
                <a16:creationId xmlns:a16="http://schemas.microsoft.com/office/drawing/2014/main" id="{CC862CFD-E7B5-0BAE-1425-9E73EF5B4D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1187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2450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CB6101-A309-4F3E-839F-0F50D3931B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012" y="1398494"/>
            <a:ext cx="2662518" cy="518739"/>
          </a:xfrm>
        </p:spPr>
        <p:txBody>
          <a:bodyPr>
            <a:normAutofit fontScale="90000"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Results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92FB49-77AC-602A-5CE9-31354100F1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10">
            <a:extLst>
              <a:ext uri="{FF2B5EF4-FFF2-40B4-BE49-F238E27FC236}">
                <a16:creationId xmlns:a16="http://schemas.microsoft.com/office/drawing/2014/main" id="{5D1CA2C2-10D9-0C80-F80E-2A97E089C4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1187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4127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CB6101-A309-4F3E-839F-0F50D3931B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012" y="1398494"/>
            <a:ext cx="2662518" cy="518739"/>
          </a:xfrm>
        </p:spPr>
        <p:txBody>
          <a:bodyPr>
            <a:normAutofit fontScale="90000"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Discussion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889A3A-8279-AE16-CF3E-D04B56360F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10">
            <a:extLst>
              <a:ext uri="{FF2B5EF4-FFF2-40B4-BE49-F238E27FC236}">
                <a16:creationId xmlns:a16="http://schemas.microsoft.com/office/drawing/2014/main" id="{3C1BBE8F-23E8-E4B9-A1B4-E155C9F978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1187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8693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13</Words>
  <Application>Microsoft Office PowerPoint</Application>
  <PresentationFormat>Widescreen</PresentationFormat>
  <Paragraphs>6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Title: </vt:lpstr>
      <vt:lpstr>Introduction</vt:lpstr>
      <vt:lpstr>Experimental Methods</vt:lpstr>
      <vt:lpstr>Results</vt:lpstr>
      <vt:lpstr>Discussion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Title: </dc:title>
  <dc:creator>MDPI</dc:creator>
  <cp:lastModifiedBy>MDPI</cp:lastModifiedBy>
  <cp:revision>2</cp:revision>
  <dcterms:created xsi:type="dcterms:W3CDTF">2026-01-15T02:40:50Z</dcterms:created>
  <dcterms:modified xsi:type="dcterms:W3CDTF">2026-07-09T07:53:53Z</dcterms:modified>
</cp:coreProperties>
</file>