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A90"/>
    <a:srgbClr val="B4C348"/>
    <a:srgbClr val="BBCA3B"/>
    <a:srgbClr val="A5B75B"/>
    <a:srgbClr val="5F6392"/>
    <a:srgbClr val="A5BA58"/>
    <a:srgbClr val="305F89"/>
    <a:srgbClr val="7C9093"/>
    <a:srgbClr val="5A9BD5"/>
    <a:srgbClr val="869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BC10A-6AF3-4611-ADD1-1FCC2005BD7F}" v="12" dt="2026-01-15T02:56:52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>
        <p:scale>
          <a:sx n="31" d="100"/>
          <a:sy n="31" d="100"/>
        </p:scale>
        <p:origin x="1099" y="19"/>
      </p:cViewPr>
      <p:guideLst>
        <p:guide orient="horz" pos="15875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riwipa (Miw) Chuachaina" userId="b8d41551-8e7a-448f-b399-aec64e902518" providerId="ADAL" clId="{F48BC10A-6AF3-4611-ADD1-1FCC2005BD7F}"/>
    <pc:docChg chg="undo custSel modSld">
      <pc:chgData name="Suriwipa (Miw) Chuachaina" userId="b8d41551-8e7a-448f-b399-aec64e902518" providerId="ADAL" clId="{F48BC10A-6AF3-4611-ADD1-1FCC2005BD7F}" dt="2026-01-15T02:58:21.254" v="72" actId="1076"/>
      <pc:docMkLst>
        <pc:docMk/>
      </pc:docMkLst>
      <pc:sldChg chg="addSp delSp modSp mod">
        <pc:chgData name="Suriwipa (Miw) Chuachaina" userId="b8d41551-8e7a-448f-b399-aec64e902518" providerId="ADAL" clId="{F48BC10A-6AF3-4611-ADD1-1FCC2005BD7F}" dt="2026-01-15T02:58:21.254" v="72" actId="1076"/>
        <pc:sldMkLst>
          <pc:docMk/>
          <pc:sldMk cId="0" sldId="256"/>
        </pc:sldMkLst>
        <pc:spChg chg="mod">
          <ac:chgData name="Suriwipa (Miw) Chuachaina" userId="b8d41551-8e7a-448f-b399-aec64e902518" providerId="ADAL" clId="{F48BC10A-6AF3-4611-ADD1-1FCC2005BD7F}" dt="2026-01-15T02:56:58.651" v="63" actId="113"/>
          <ac:spMkLst>
            <pc:docMk/>
            <pc:sldMk cId="0" sldId="256"/>
            <ac:spMk id="4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03.361" v="65" actId="113"/>
          <ac:spMkLst>
            <pc:docMk/>
            <pc:sldMk cId="0" sldId="256"/>
            <ac:spMk id="15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01.315" v="64" actId="113"/>
          <ac:spMkLst>
            <pc:docMk/>
            <pc:sldMk cId="0" sldId="256"/>
            <ac:spMk id="31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8:11.743" v="70" actId="1076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8:21.254" v="72" actId="1076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6:51.670" v="62" actId="2057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5:31.170" v="49" actId="1076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Suriwipa (Miw) Chuachaina" userId="b8d41551-8e7a-448f-b399-aec64e902518" providerId="ADAL" clId="{F48BC10A-6AF3-4611-ADD1-1FCC2005BD7F}" dt="2026-01-15T02:57:31.753" v="69" actId="208"/>
          <ac:spMkLst>
            <pc:docMk/>
            <pc:sldMk cId="0" sldId="256"/>
            <ac:spMk id="2181" creationId="{00000000-0000-0000-0000-000000000000}"/>
          </ac:spMkLst>
        </pc:spChg>
        <pc:picChg chg="add mod">
          <ac:chgData name="Suriwipa (Miw) Chuachaina" userId="b8d41551-8e7a-448f-b399-aec64e902518" providerId="ADAL" clId="{F48BC10A-6AF3-4611-ADD1-1FCC2005BD7F}" dt="2026-01-15T02:52:42.693" v="7" actId="1076"/>
          <ac:picMkLst>
            <pc:docMk/>
            <pc:sldMk cId="0" sldId="256"/>
            <ac:picMk id="3" creationId="{EF505074-4CDE-2430-8DC7-6410EA614948}"/>
          </ac:picMkLst>
        </pc:picChg>
        <pc:picChg chg="del">
          <ac:chgData name="Suriwipa (Miw) Chuachaina" userId="b8d41551-8e7a-448f-b399-aec64e902518" providerId="ADAL" clId="{F48BC10A-6AF3-4611-ADD1-1FCC2005BD7F}" dt="2026-01-15T02:52:09.084" v="0" actId="478"/>
          <ac:picMkLst>
            <pc:docMk/>
            <pc:sldMk cId="0" sldId="256"/>
            <ac:picMk id="7" creationId="{FDCBA34B-9204-8130-9C3F-ACB44329571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3450" y="744538"/>
            <a:ext cx="23923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3450" y="744538"/>
            <a:ext cx="2392363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5656656"/>
            <a:ext cx="27539395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8559974"/>
            <a:ext cx="22679502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966292" y="8913324"/>
            <a:ext cx="17054626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1174" y="8913324"/>
            <a:ext cx="50635137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32386646"/>
            <a:ext cx="27539395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21361660"/>
            <a:ext cx="27539395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498" indent="0">
              <a:buNone/>
              <a:defRPr sz="7807">
                <a:solidFill>
                  <a:schemeClr val="tx1">
                    <a:tint val="75000"/>
                  </a:schemeClr>
                </a:solidFill>
              </a:defRPr>
            </a:lvl2pPr>
            <a:lvl3pPr marL="397299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5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1167" y="51916619"/>
            <a:ext cx="33844884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039" y="51916619"/>
            <a:ext cx="33844879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6" y="2018335"/>
            <a:ext cx="29159360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11281660"/>
            <a:ext cx="14315312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5983319"/>
            <a:ext cx="14315312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4" y="11281660"/>
            <a:ext cx="14320935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4" y="15983319"/>
            <a:ext cx="14320935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2006666"/>
            <a:ext cx="10659143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2006675"/>
            <a:ext cx="18112102" cy="43014962"/>
          </a:xfrm>
        </p:spPr>
        <p:txBody>
          <a:bodyPr/>
          <a:lstStyle>
            <a:lvl1pPr>
              <a:defRPr sz="13864"/>
            </a:lvl1pPr>
            <a:lvl2pPr>
              <a:defRPr sz="12114"/>
            </a:lvl2pPr>
            <a:lvl3pPr>
              <a:defRPr sz="10364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5" y="10546667"/>
            <a:ext cx="10659143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5279966"/>
            <a:ext cx="19439573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4503328"/>
            <a:ext cx="19439573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4"/>
            </a:lvl1pPr>
            <a:lvl2pPr marL="1986498" indent="0">
              <a:buNone/>
              <a:defRPr sz="12114"/>
            </a:lvl2pPr>
            <a:lvl3pPr marL="3972996" indent="0">
              <a:buNone/>
              <a:defRPr sz="10364"/>
            </a:lvl3pPr>
            <a:lvl4pPr marL="5959496" indent="0">
              <a:buNone/>
              <a:defRPr sz="8749"/>
            </a:lvl4pPr>
            <a:lvl5pPr marL="7945994" indent="0">
              <a:buNone/>
              <a:defRPr sz="8749"/>
            </a:lvl5pPr>
            <a:lvl6pPr marL="9932496" indent="0">
              <a:buNone/>
              <a:defRPr sz="8749"/>
            </a:lvl6pPr>
            <a:lvl7pPr marL="11918994" indent="0">
              <a:buNone/>
              <a:defRPr sz="8749"/>
            </a:lvl7pPr>
            <a:lvl8pPr marL="13905494" indent="0">
              <a:buNone/>
              <a:defRPr sz="8749"/>
            </a:lvl8pPr>
            <a:lvl9pPr marL="15891992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9444964"/>
            <a:ext cx="19439573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20207" y="2019064"/>
            <a:ext cx="29158878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7" y="11760253"/>
            <a:ext cx="29158878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6" y="46713310"/>
            <a:ext cx="756015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99" y="46713310"/>
            <a:ext cx="10259694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8932" y="46713310"/>
            <a:ext cx="756015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265" rtl="0" eaLnBrk="0" fontAlgn="base" hangingPunct="0">
        <a:spcBef>
          <a:spcPct val="0"/>
        </a:spcBef>
        <a:spcAft>
          <a:spcPct val="0"/>
        </a:spcAft>
        <a:defRPr sz="1911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2pPr>
      <a:lvl3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3pPr>
      <a:lvl4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4pPr>
      <a:lvl5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5pPr>
      <a:lvl6pPr marL="615391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6pPr>
      <a:lvl7pPr marL="1230782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7pPr>
      <a:lvl8pPr marL="1846174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8pPr>
      <a:lvl9pPr marL="2461565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9pPr>
    </p:titleStyle>
    <p:bodyStyle>
      <a:lvl1pPr marL="1489333" indent="-1489333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4" kern="1200">
          <a:solidFill>
            <a:schemeClr val="tx1"/>
          </a:solidFill>
          <a:latin typeface="+mn-lt"/>
          <a:ea typeface="+mn-ea"/>
          <a:cs typeface="+mn-cs"/>
        </a:defRPr>
      </a:lvl1pPr>
      <a:lvl2pPr marL="3226530" indent="-1241467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865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4" kern="1200">
          <a:solidFill>
            <a:schemeClr val="tx1"/>
          </a:solidFill>
          <a:latin typeface="+mn-lt"/>
          <a:ea typeface="+mn-ea"/>
          <a:cs typeface="+mn-cs"/>
        </a:defRPr>
      </a:lvl3pPr>
      <a:lvl4pPr marL="69509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1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244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40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1pPr>
      <a:lvl2pPr marL="1986498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2pPr>
      <a:lvl3pPr marL="39729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3pPr>
      <a:lvl4pPr marL="5959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4pPr>
      <a:lvl5pPr marL="7945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5pPr>
      <a:lvl6pPr marL="9932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7pPr>
      <a:lvl8pPr marL="139054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8pPr>
      <a:lvl9pPr marL="15891992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1717163" y="5837437"/>
            <a:ext cx="28225614" cy="307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00" b="1" dirty="0">
                <a:solidFill>
                  <a:srgbClr val="A5BA58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5F6392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436436"/>
            <a:ext cx="32399287" cy="963514"/>
          </a:xfrm>
          <a:prstGeom prst="rect">
            <a:avLst/>
          </a:prstGeom>
          <a:solidFill>
            <a:srgbClr val="BBCA3B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https://sciforum.net/event/IOCP2026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-1" y="9245863"/>
            <a:ext cx="32399287" cy="0"/>
          </a:xfrm>
          <a:prstGeom prst="line">
            <a:avLst/>
          </a:prstGeom>
          <a:noFill/>
          <a:ln w="57150">
            <a:solidFill>
              <a:srgbClr val="656A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/>
          </a:p>
        </p:txBody>
      </p:sp>
      <p:sp>
        <p:nvSpPr>
          <p:cNvPr id="4" name="TextBox 3"/>
          <p:cNvSpPr txBox="1"/>
          <p:nvPr/>
        </p:nvSpPr>
        <p:spPr>
          <a:xfrm>
            <a:off x="2248170" y="9860530"/>
            <a:ext cx="13581800" cy="769441"/>
          </a:xfrm>
          <a:prstGeom prst="rect">
            <a:avLst/>
          </a:prstGeom>
          <a:solidFill>
            <a:srgbClr val="BBCA3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INTRODUCTION &amp; AIM 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69318" y="9860530"/>
            <a:ext cx="13581800" cy="769441"/>
          </a:xfrm>
          <a:prstGeom prst="rect">
            <a:avLst/>
          </a:prstGeom>
          <a:solidFill>
            <a:srgbClr val="BBCA3B"/>
          </a:solidFill>
          <a:ln>
            <a:solidFill>
              <a:srgbClr val="66A0D7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RESULTS &amp; DISCUSSION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569318" y="31580358"/>
            <a:ext cx="13581800" cy="769441"/>
          </a:xfrm>
          <a:prstGeom prst="rect">
            <a:avLst/>
          </a:prstGeom>
          <a:solidFill>
            <a:srgbClr val="BBCA3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569318" y="41983499"/>
            <a:ext cx="13581800" cy="769441"/>
          </a:xfrm>
          <a:prstGeom prst="rect">
            <a:avLst/>
          </a:prstGeom>
          <a:solidFill>
            <a:srgbClr val="BBCA3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FUTURE WORK / </a:t>
            </a:r>
            <a:r>
              <a:rPr lang="en-US" altLang="zh-CN" sz="44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01311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8170" y="22666347"/>
            <a:ext cx="13581800" cy="769441"/>
          </a:xfrm>
          <a:prstGeom prst="rect">
            <a:avLst/>
          </a:prstGeom>
          <a:solidFill>
            <a:srgbClr val="BBCA3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SG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E8CF27-7551-AC18-E6F6-654BA9413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4614"/>
            <a:ext cx="32399287" cy="5507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2026-07-09T07:47:30Z</dcterms:modified>
</cp:coreProperties>
</file>