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599525" cy="288004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863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727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90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454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317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81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3044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4908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4D45"/>
    <a:srgbClr val="3D290E"/>
    <a:srgbClr val="472192"/>
    <a:srgbClr val="2D7F2A"/>
    <a:srgbClr val="FFFFFF"/>
    <a:srgbClr val="CC0000"/>
    <a:srgbClr val="C60C30"/>
    <a:srgbClr val="A50021"/>
    <a:srgbClr val="003478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20" d="100"/>
          <a:sy n="20" d="100"/>
        </p:scale>
        <p:origin x="2928" y="139"/>
      </p:cViewPr>
      <p:guideLst>
        <p:guide orient="horz" pos="9072"/>
        <p:guide pos="68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1pPr>
    <a:lvl2pPr marL="461863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2pPr>
    <a:lvl3pPr marL="923727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85590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47454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5pPr>
    <a:lvl6pPr marL="2309317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6pPr>
    <a:lvl7pPr marL="2771181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7pPr>
    <a:lvl8pPr marL="3233044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8pPr>
    <a:lvl9pPr marL="3694908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79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2">
                <a:solidFill>
                  <a:schemeClr val="tx1">
                    <a:tint val="75000"/>
                  </a:schemeClr>
                </a:solidFill>
              </a:defRPr>
            </a:lvl1pPr>
            <a:lvl2pPr marL="1489911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79822" indent="0">
              <a:buNone/>
              <a:defRPr sz="5249">
                <a:solidFill>
                  <a:schemeClr val="tx1">
                    <a:tint val="75000"/>
                  </a:schemeClr>
                </a:solidFill>
              </a:defRPr>
            </a:lvl3pPr>
            <a:lvl4pPr marL="446973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4pPr>
            <a:lvl5pPr marL="595964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5pPr>
            <a:lvl6pPr marL="7449558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6pPr>
            <a:lvl7pPr marL="8939469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399"/>
            </a:lvl1pPr>
            <a:lvl2pPr>
              <a:defRPr sz="9087"/>
            </a:lvl2pPr>
            <a:lvl3pPr>
              <a:defRPr sz="7773"/>
            </a:lvl3pPr>
            <a:lvl4pPr>
              <a:defRPr sz="6562"/>
            </a:lvl4pPr>
            <a:lvl5pPr>
              <a:defRPr sz="6562"/>
            </a:lvl5pPr>
            <a:lvl6pPr>
              <a:defRPr sz="6562"/>
            </a:lvl6pPr>
            <a:lvl7pPr>
              <a:defRPr sz="6562"/>
            </a:lvl7pPr>
            <a:lvl8pPr>
              <a:defRPr sz="6562"/>
            </a:lvl8pPr>
            <a:lvl9pPr>
              <a:defRPr sz="65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399"/>
            </a:lvl1pPr>
            <a:lvl2pPr marL="1489911" indent="0">
              <a:buNone/>
              <a:defRPr sz="9087"/>
            </a:lvl2pPr>
            <a:lvl3pPr marL="2979822" indent="0">
              <a:buNone/>
              <a:defRPr sz="7773"/>
            </a:lvl3pPr>
            <a:lvl4pPr marL="4469734" indent="0">
              <a:buNone/>
              <a:defRPr sz="6562"/>
            </a:lvl4pPr>
            <a:lvl5pPr marL="5959644" indent="0">
              <a:buNone/>
              <a:defRPr sz="6562"/>
            </a:lvl5pPr>
            <a:lvl6pPr marL="7449558" indent="0">
              <a:buNone/>
              <a:defRPr sz="6562"/>
            </a:lvl6pPr>
            <a:lvl7pPr marL="8939469" indent="0">
              <a:buNone/>
              <a:defRPr sz="6562"/>
            </a:lvl7pPr>
            <a:lvl8pPr marL="10429381" indent="0">
              <a:buNone/>
              <a:defRPr sz="6562"/>
            </a:lvl8pPr>
            <a:lvl9pPr marL="11919292" indent="0">
              <a:buNone/>
              <a:defRPr sz="6562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38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79273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2pPr>
      <a:lvl3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3pPr>
      <a:lvl4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4pPr>
      <a:lvl5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5pPr>
      <a:lvl6pPr marL="461554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6pPr>
      <a:lvl7pPr marL="92311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7pPr>
      <a:lvl8pPr marL="1384665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8pPr>
      <a:lvl9pPr marL="184622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9pPr>
    </p:titleStyle>
    <p:bodyStyle>
      <a:lvl1pPr marL="1117028" indent="-1117028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99" kern="1200">
          <a:solidFill>
            <a:schemeClr val="tx1"/>
          </a:solidFill>
          <a:latin typeface="+mn-lt"/>
          <a:ea typeface="+mn-ea"/>
          <a:cs typeface="+mn-cs"/>
        </a:defRPr>
      </a:lvl1pPr>
      <a:lvl2pPr marL="2419959" indent="-931123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7" kern="1200">
          <a:solidFill>
            <a:schemeClr val="tx1"/>
          </a:solidFill>
          <a:latin typeface="+mn-lt"/>
          <a:ea typeface="+mn-ea"/>
          <a:cs typeface="+mn-cs"/>
        </a:defRPr>
      </a:lvl2pPr>
      <a:lvl3pPr marL="3724492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3" kern="1200">
          <a:solidFill>
            <a:schemeClr val="tx1"/>
          </a:solidFill>
          <a:latin typeface="+mn-lt"/>
          <a:ea typeface="+mn-ea"/>
          <a:cs typeface="+mn-cs"/>
        </a:defRPr>
      </a:lvl3pPr>
      <a:lvl4pPr marL="5213327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2" kern="1200">
          <a:solidFill>
            <a:schemeClr val="tx1"/>
          </a:solidFill>
          <a:latin typeface="+mn-lt"/>
          <a:ea typeface="+mn-ea"/>
          <a:cs typeface="+mn-cs"/>
        </a:defRPr>
      </a:lvl4pPr>
      <a:lvl5pPr marL="6703765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2" kern="1200">
          <a:solidFill>
            <a:schemeClr val="tx1"/>
          </a:solidFill>
          <a:latin typeface="+mn-lt"/>
          <a:ea typeface="+mn-ea"/>
          <a:cs typeface="+mn-cs"/>
        </a:defRPr>
      </a:lvl5pPr>
      <a:lvl6pPr marL="8194511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6pPr>
      <a:lvl7pPr marL="9684425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7pPr>
      <a:lvl8pPr marL="11174336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8pPr>
      <a:lvl9pPr marL="12664247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91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7982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3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64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558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469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38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29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255613" y="3701955"/>
            <a:ext cx="21168432" cy="242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1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1" y="28907525"/>
            <a:ext cx="21617154" cy="774053"/>
          </a:xfrm>
          <a:prstGeom prst="rect">
            <a:avLst/>
          </a:prstGeom>
          <a:solidFill>
            <a:srgbClr val="9A4D45"/>
          </a:solidFill>
          <a:ln>
            <a:noFill/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4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https://sciforum.net/event/ECP2026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001612" y="6173525"/>
            <a:ext cx="1967643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937"/>
          </a:p>
        </p:txBody>
      </p:sp>
      <p:sp>
        <p:nvSpPr>
          <p:cNvPr id="4" name="TextBox 3"/>
          <p:cNvSpPr txBox="1"/>
          <p:nvPr/>
        </p:nvSpPr>
        <p:spPr>
          <a:xfrm>
            <a:off x="217951" y="6455687"/>
            <a:ext cx="10185976" cy="651589"/>
          </a:xfrm>
          <a:prstGeom prst="rect">
            <a:avLst/>
          </a:prstGeom>
          <a:solidFill>
            <a:srgbClr val="9A4D4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INTRODUCTION &amp; AIM </a:t>
            </a:r>
            <a:endParaRPr lang="en-SG" sz="3634" dirty="0"/>
          </a:p>
        </p:txBody>
      </p:sp>
      <p:sp>
        <p:nvSpPr>
          <p:cNvPr id="31" name="TextBox 30"/>
          <p:cNvSpPr txBox="1"/>
          <p:nvPr/>
        </p:nvSpPr>
        <p:spPr>
          <a:xfrm>
            <a:off x="11077009" y="6455688"/>
            <a:ext cx="10185976" cy="651589"/>
          </a:xfrm>
          <a:prstGeom prst="rect">
            <a:avLst/>
          </a:prstGeom>
          <a:solidFill>
            <a:srgbClr val="9A4D4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RESULTS &amp; DISCUSSION</a:t>
            </a:r>
            <a:endParaRPr lang="en-SG" sz="3634" dirty="0"/>
          </a:p>
        </p:txBody>
      </p:sp>
      <p:sp>
        <p:nvSpPr>
          <p:cNvPr id="33" name="TextBox 32"/>
          <p:cNvSpPr txBox="1"/>
          <p:nvPr/>
        </p:nvSpPr>
        <p:spPr>
          <a:xfrm>
            <a:off x="11077009" y="22896952"/>
            <a:ext cx="10185976" cy="651589"/>
          </a:xfrm>
          <a:prstGeom prst="rect">
            <a:avLst/>
          </a:prstGeom>
          <a:solidFill>
            <a:srgbClr val="9A4D4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CONCLUSION</a:t>
            </a:r>
            <a:endParaRPr lang="en-SG" sz="3634" dirty="0"/>
          </a:p>
        </p:txBody>
      </p:sp>
      <p:sp>
        <p:nvSpPr>
          <p:cNvPr id="34" name="TextBox 33"/>
          <p:cNvSpPr txBox="1"/>
          <p:nvPr/>
        </p:nvSpPr>
        <p:spPr>
          <a:xfrm>
            <a:off x="11077009" y="25736844"/>
            <a:ext cx="10185976" cy="651589"/>
          </a:xfrm>
          <a:prstGeom prst="rect">
            <a:avLst/>
          </a:prstGeom>
          <a:solidFill>
            <a:srgbClr val="9A4D4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FUTURE WORK / </a:t>
            </a:r>
            <a:r>
              <a:rPr lang="en-US" altLang="zh-CN" sz="3634" dirty="0"/>
              <a:t>REFERENCES</a:t>
            </a:r>
            <a:endParaRPr lang="en-US" sz="3634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18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51" y="15175244"/>
            <a:ext cx="10185976" cy="651589"/>
          </a:xfrm>
          <a:prstGeom prst="rect">
            <a:avLst/>
          </a:prstGeom>
          <a:solidFill>
            <a:srgbClr val="9A4D4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METHOD</a:t>
            </a:r>
            <a:endParaRPr lang="en-SG" sz="3634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F01810A-8E79-BF38-60FD-852AB63BE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-9778"/>
            <a:ext cx="21599526" cy="367077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5034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Jeff Lim Qi Ping</cp:lastModifiedBy>
  <cp:revision>113</cp:revision>
  <dcterms:created xsi:type="dcterms:W3CDTF">2007-01-10T04:59:32Z</dcterms:created>
  <dcterms:modified xsi:type="dcterms:W3CDTF">2025-12-24T03:17:03Z</dcterms:modified>
</cp:coreProperties>
</file>