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4C04"/>
    <a:srgbClr val="E69C01"/>
    <a:srgbClr val="EEA201"/>
    <a:srgbClr val="125F55"/>
    <a:srgbClr val="83A954"/>
    <a:srgbClr val="91B354"/>
    <a:srgbClr val="2F5E96"/>
    <a:srgbClr val="472192"/>
    <a:srgbClr val="2D7F2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0" d="100"/>
          <a:sy n="30" d="100"/>
        </p:scale>
        <p:origin x="2628" y="288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EEA20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38742"/>
          </a:xfrm>
          <a:prstGeom prst="rect">
            <a:avLst/>
          </a:prstGeom>
          <a:solidFill>
            <a:srgbClr val="7A4C04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  <a:defRPr/>
            </a:pPr>
            <a:r>
              <a:rPr lang="en-US" sz="4800" dirty="0">
                <a:solidFill>
                  <a:schemeClr val="bg1"/>
                </a:solidFill>
                <a:sym typeface="+mn-ea"/>
              </a:rPr>
              <a:t>https://sciforum.net/event/CIC2027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7A4C04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7A4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7A4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7A4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7A4C0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E05E8-8989-ACD6-3C47-600A00C03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50"/>
            <a:ext cx="30210240" cy="29435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Calibri</vt:lpstr>
      <vt:lpstr>Suisse Int'l Bold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2026-04-01T09:06:07Z</dcterms:modified>
</cp:coreProperties>
</file>