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7F97"/>
    <a:srgbClr val="728EA0"/>
    <a:srgbClr val="698495"/>
    <a:srgbClr val="F2B866"/>
    <a:srgbClr val="125F55"/>
    <a:srgbClr val="83A954"/>
    <a:srgbClr val="91B354"/>
    <a:srgbClr val="2F5E96"/>
    <a:srgbClr val="472192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9" d="100"/>
          <a:sy n="39" d="100"/>
        </p:scale>
        <p:origin x="1740" y="37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5B7F9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B7F9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B7F9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81447"/>
            <a:ext cx="30199828" cy="1007964"/>
          </a:xfrm>
          <a:prstGeom prst="rect">
            <a:avLst/>
          </a:prstGeom>
          <a:solidFill>
            <a:srgbClr val="5B7F97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https://sciforum.net/event/IOCDV2026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5B7F97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5B7F9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5B7F9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5B7F9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5B7F9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3BDF2-E503-0954-1815-0AAF603CE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-8643"/>
            <a:ext cx="30149351" cy="29357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Suisse Int'l Bold</vt:lpstr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Iuliana Adelina Platon</cp:lastModifiedBy>
  <cp:revision>117</cp:revision>
  <dcterms:created xsi:type="dcterms:W3CDTF">2007-01-10T04:59:32Z</dcterms:created>
  <dcterms:modified xsi:type="dcterms:W3CDTF">2026-03-03T08:44:26Z</dcterms:modified>
</cp:coreProperties>
</file>