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" panose="020B0504000000000000" pitchFamily="34" charset="-78"/>
      <p:regular r:id="rId5"/>
    </p:embeddedFont>
    <p:embeddedFont>
      <p:font typeface="Suisse Int'l Bold" panose="020B0804000000000000" pitchFamily="34" charset="-78"/>
      <p:bold r:id="rId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62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7250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87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4499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343124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011750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680373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348997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 userDrawn="1">
          <p15:clr>
            <a:srgbClr val="A4A3A4"/>
          </p15:clr>
        </p15:guide>
        <p15:guide id="2" pos="95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6F0A"/>
    <a:srgbClr val="125F55"/>
    <a:srgbClr val="83A954"/>
    <a:srgbClr val="91B354"/>
    <a:srgbClr val="2F5E96"/>
    <a:srgbClr val="472192"/>
    <a:srgbClr val="2D7F2A"/>
    <a:srgbClr val="FFFFFF"/>
    <a:srgbClr val="CC0000"/>
    <a:srgbClr val="C60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>
        <p:scale>
          <a:sx n="53" d="100"/>
          <a:sy n="53" d="100"/>
        </p:scale>
        <p:origin x="450" y="504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microsoft.com/office/2016/11/relationships/changesInfo" Target="changesInfos/changesInfo1.xml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Lacusteanu" userId="bf6fae19-1615-43fb-b712-baa6f5770a41" providerId="ADAL" clId="{3666A32E-DBCC-4E96-AA1B-2988454A139C}"/>
    <pc:docChg chg="custSel modSld">
      <pc:chgData name="Diana Lacusteanu" userId="bf6fae19-1615-43fb-b712-baa6f5770a41" providerId="ADAL" clId="{3666A32E-DBCC-4E96-AA1B-2988454A139C}" dt="2026-09-11T05:50:24.928" v="9" actId="1076"/>
      <pc:docMkLst>
        <pc:docMk/>
      </pc:docMkLst>
      <pc:sldChg chg="addSp delSp modSp mod">
        <pc:chgData name="Diana Lacusteanu" userId="bf6fae19-1615-43fb-b712-baa6f5770a41" providerId="ADAL" clId="{3666A32E-DBCC-4E96-AA1B-2988454A139C}" dt="2026-09-11T05:50:24.928" v="9" actId="1076"/>
        <pc:sldMkLst>
          <pc:docMk/>
          <pc:sldMk cId="0" sldId="256"/>
        </pc:sldMkLst>
        <pc:picChg chg="add mod">
          <ac:chgData name="Diana Lacusteanu" userId="bf6fae19-1615-43fb-b712-baa6f5770a41" providerId="ADAL" clId="{3666A32E-DBCC-4E96-AA1B-2988454A139C}" dt="2026-09-11T05:50:24.928" v="9" actId="1076"/>
          <ac:picMkLst>
            <pc:docMk/>
            <pc:sldMk cId="0" sldId="256"/>
            <ac:picMk id="3" creationId="{D3F127C8-FF88-B231-5134-B161108F041A}"/>
          </ac:picMkLst>
        </pc:picChg>
        <pc:picChg chg="del">
          <ac:chgData name="Diana Lacusteanu" userId="bf6fae19-1615-43fb-b712-baa6f5770a41" providerId="ADAL" clId="{3666A32E-DBCC-4E96-AA1B-2988454A139C}" dt="2026-09-11T05:50:06.484" v="5" actId="478"/>
          <ac:picMkLst>
            <pc:docMk/>
            <pc:sldMk cId="0" sldId="256"/>
            <ac:picMk id="5" creationId="{CC80CE35-02D3-F635-3ED8-13956406282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62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7250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87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4499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7563" y="744538"/>
            <a:ext cx="26241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08985" y="1714754"/>
            <a:ext cx="27157232" cy="713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08985" y="9987769"/>
            <a:ext cx="27157232" cy="282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992" y="39672773"/>
            <a:ext cx="7041179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09898" y="39672773"/>
            <a:ext cx="9555405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5041" y="39672773"/>
            <a:ext cx="7041177" cy="2278109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501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2044" rtl="0" eaLnBrk="0" fontAlgn="base" hangingPunct="0">
        <a:spcBef>
          <a:spcPct val="0"/>
        </a:spcBef>
        <a:spcAft>
          <a:spcPct val="0"/>
        </a:spcAft>
        <a:defRPr sz="2002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2pPr>
      <a:lvl3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3pPr>
      <a:lvl4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4pPr>
      <a:lvl5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60488" indent="-1560488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27" kern="1200">
          <a:solidFill>
            <a:schemeClr val="tx1"/>
          </a:solidFill>
          <a:latin typeface="+mn-lt"/>
          <a:ea typeface="+mn-ea"/>
          <a:cs typeface="+mn-cs"/>
        </a:defRPr>
      </a:lvl1pPr>
      <a:lvl2pPr marL="3380683" indent="-1300779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95" kern="1200">
          <a:solidFill>
            <a:schemeClr val="tx1"/>
          </a:solidFill>
          <a:latin typeface="+mn-lt"/>
          <a:ea typeface="+mn-ea"/>
          <a:cs typeface="+mn-cs"/>
        </a:defRPr>
      </a:lvl2pPr>
      <a:lvl3pPr marL="5203115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59" kern="1200">
          <a:solidFill>
            <a:schemeClr val="tx1"/>
          </a:solidFill>
          <a:latin typeface="+mn-lt"/>
          <a:ea typeface="+mn-ea"/>
          <a:cs typeface="+mn-cs"/>
        </a:defRPr>
      </a:lvl3pPr>
      <a:lvl4pPr marL="7283018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67" kern="1200">
          <a:solidFill>
            <a:schemeClr val="tx1"/>
          </a:solidFill>
          <a:latin typeface="+mn-lt"/>
          <a:ea typeface="+mn-ea"/>
          <a:cs typeface="+mn-cs"/>
        </a:defRPr>
      </a:lvl4pPr>
      <a:lvl5pPr marL="9365160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67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01125" y="3573659"/>
            <a:ext cx="29572950" cy="38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700" dirty="0">
                <a:solidFill>
                  <a:srgbClr val="A06F0A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27384" y="41795799"/>
            <a:ext cx="30199828" cy="1007964"/>
          </a:xfrm>
          <a:prstGeom prst="rect">
            <a:avLst/>
          </a:prstGeom>
          <a:solidFill>
            <a:srgbClr val="A06F0A"/>
          </a:solidFill>
          <a:ln>
            <a:solidFill>
              <a:srgbClr val="A06F0A"/>
            </a:solidFill>
          </a:ln>
        </p:spPr>
        <p:txBody>
          <a:bodyPr lIns="297179" tIns="148588" rIns="297179" bIns="14858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https://sciforum.net/event/IOCME2026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639404" y="7396317"/>
            <a:ext cx="28871762" cy="46996"/>
          </a:xfrm>
          <a:prstGeom prst="line">
            <a:avLst/>
          </a:prstGeom>
          <a:noFill/>
          <a:ln w="57150">
            <a:solidFill>
              <a:srgbClr val="125F5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23887" y="-1434737"/>
            <a:ext cx="429859" cy="4298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79">
              <a:latin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D0F67-4629-CF25-7883-8191BF48E7AB}"/>
              </a:ext>
            </a:extLst>
          </p:cNvPr>
          <p:cNvGrpSpPr/>
          <p:nvPr/>
        </p:nvGrpSpPr>
        <p:grpSpPr>
          <a:xfrm>
            <a:off x="15307153" y="7913147"/>
            <a:ext cx="14230736" cy="9108228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DF70B2-423D-50BC-1661-C76C0C62BFE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A06F0A"/>
            </a:solidFill>
            <a:ln>
              <a:solidFill>
                <a:srgbClr val="A06F0A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858A72-1ABF-59CA-63DB-3E0B7E15CC25}"/>
              </a:ext>
            </a:extLst>
          </p:cNvPr>
          <p:cNvGrpSpPr/>
          <p:nvPr/>
        </p:nvGrpSpPr>
        <p:grpSpPr>
          <a:xfrm>
            <a:off x="651721" y="17717340"/>
            <a:ext cx="28871761" cy="1799239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04F998-F6F3-E808-80A4-7EAF3C4AC254}"/>
                </a:ext>
              </a:extLst>
            </p:cNvPr>
            <p:cNvSpPr/>
            <p:nvPr/>
          </p:nvSpPr>
          <p:spPr>
            <a:xfrm>
              <a:off x="466504" y="13389862"/>
              <a:ext cx="20666518" cy="1127988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A06F0A"/>
            </a:solidFill>
            <a:ln>
              <a:solidFill>
                <a:srgbClr val="A06F0A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6DF87DD-E049-8409-72F2-C2DC22F16138}"/>
              </a:ext>
            </a:extLst>
          </p:cNvPr>
          <p:cNvSpPr txBox="1"/>
          <p:nvPr/>
        </p:nvSpPr>
        <p:spPr>
          <a:xfrm>
            <a:off x="989620" y="9498793"/>
            <a:ext cx="1326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183CB3-31CE-20DB-D012-BE856A8E0723}"/>
              </a:ext>
            </a:extLst>
          </p:cNvPr>
          <p:cNvGrpSpPr/>
          <p:nvPr/>
        </p:nvGrpSpPr>
        <p:grpSpPr>
          <a:xfrm>
            <a:off x="651720" y="7906184"/>
            <a:ext cx="14230736" cy="9127664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5EE42C-2E18-6DBE-46D7-F8B5B8589F3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109E0B-5BBB-A6D4-6A62-B0F590A46034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A06F0A"/>
            </a:solidFill>
            <a:ln>
              <a:solidFill>
                <a:srgbClr val="A06F0A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02E934-EFD7-85B4-029F-FC1FE8DCDB5D}"/>
              </a:ext>
            </a:extLst>
          </p:cNvPr>
          <p:cNvSpPr txBox="1"/>
          <p:nvPr/>
        </p:nvSpPr>
        <p:spPr>
          <a:xfrm>
            <a:off x="15607385" y="9602607"/>
            <a:ext cx="1346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D9600-A7C8-1386-93EE-7D96EFBCF20C}"/>
              </a:ext>
            </a:extLst>
          </p:cNvPr>
          <p:cNvSpPr txBox="1"/>
          <p:nvPr/>
        </p:nvSpPr>
        <p:spPr>
          <a:xfrm>
            <a:off x="1385840" y="19472873"/>
            <a:ext cx="2781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9F44B0-8E5A-C38D-93FE-2B648CB832C0}"/>
              </a:ext>
            </a:extLst>
          </p:cNvPr>
          <p:cNvGrpSpPr/>
          <p:nvPr/>
        </p:nvGrpSpPr>
        <p:grpSpPr>
          <a:xfrm>
            <a:off x="651720" y="36489997"/>
            <a:ext cx="14230736" cy="4802382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80ECB9-8FD0-3C6A-D729-0681F45FDCAF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42AFA9-ACEF-D51E-6A53-074D48C3C0BB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A06F0A"/>
            </a:solidFill>
            <a:ln>
              <a:solidFill>
                <a:srgbClr val="A06F0A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A69CE4-9BF0-6B9B-2DB0-C1DFE69EC6ED}"/>
              </a:ext>
            </a:extLst>
          </p:cNvPr>
          <p:cNvGrpSpPr/>
          <p:nvPr/>
        </p:nvGrpSpPr>
        <p:grpSpPr>
          <a:xfrm>
            <a:off x="15292746" y="36393529"/>
            <a:ext cx="14230736" cy="4898849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F563DF-6C01-5A58-A3E4-DC76C60DBF5C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E3B256-1FAF-AC62-C3FF-13D46050BACD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A06F0A"/>
            </a:solidFill>
            <a:ln>
              <a:solidFill>
                <a:srgbClr val="A06F0A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E169629-344C-AABD-2473-D45AD08FEB32}"/>
              </a:ext>
            </a:extLst>
          </p:cNvPr>
          <p:cNvSpPr txBox="1"/>
          <p:nvPr/>
        </p:nvSpPr>
        <p:spPr>
          <a:xfrm>
            <a:off x="894324" y="39006167"/>
            <a:ext cx="137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D387BF-ACA0-18A0-BB58-430397C82A88}"/>
              </a:ext>
            </a:extLst>
          </p:cNvPr>
          <p:cNvSpPr txBox="1"/>
          <p:nvPr/>
        </p:nvSpPr>
        <p:spPr>
          <a:xfrm>
            <a:off x="15768366" y="38999271"/>
            <a:ext cx="13308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F127C8-FF88-B231-5134-B161108F0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199828" cy="29425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5223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Suisse Int'l Bold</vt:lpstr>
      <vt:lpstr>Calibri</vt:lpstr>
      <vt:lpstr>Suisse Int'l</vt:lpstr>
      <vt:lpstr>Arial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Diana Lacusteanu</cp:lastModifiedBy>
  <cp:revision>116</cp:revision>
  <dcterms:created xsi:type="dcterms:W3CDTF">2007-01-10T04:59:32Z</dcterms:created>
  <dcterms:modified xsi:type="dcterms:W3CDTF">2026-09-11T05:50:25Z</dcterms:modified>
</cp:coreProperties>
</file>