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revisionInfo.xml" ContentType="application/vnd.ms-powerpoint.revision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theme/theme2.xml" ContentType="application/vnd.openxmlformats-officedocument.theme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36A299-1951-42FC-931B-9359F06CBE3E}" v="2" dt="2026-06-25T04:14:10.4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ia Wong" userId="d99ba330-3141-43c2-a7b3-03e94d2e5dbe" providerId="ADAL" clId="{32C60D99-C8AA-41D8-A124-CCFF03E534CD}"/>
    <pc:docChg chg="addSld delSld modSld">
      <pc:chgData name="Olivia Wong" userId="d99ba330-3141-43c2-a7b3-03e94d2e5dbe" providerId="ADAL" clId="{32C60D99-C8AA-41D8-A124-CCFF03E534CD}" dt="2026-06-25T04:14:10.459" v="3"/>
      <pc:docMkLst>
        <pc:docMk/>
      </pc:docMkLst>
      <pc:sldChg chg="new del">
        <pc:chgData name="Olivia Wong" userId="d99ba330-3141-43c2-a7b3-03e94d2e5dbe" providerId="ADAL" clId="{32C60D99-C8AA-41D8-A124-CCFF03E534CD}" dt="2026-06-25T04:13:55.481" v="2" actId="47"/>
        <pc:sldMkLst>
          <pc:docMk/>
          <pc:sldMk cId="1526855053" sldId="256"/>
        </pc:sldMkLst>
      </pc:sldChg>
      <pc:sldChg chg="add">
        <pc:chgData name="Olivia Wong" userId="d99ba330-3141-43c2-a7b3-03e94d2e5dbe" providerId="ADAL" clId="{32C60D99-C8AA-41D8-A124-CCFF03E534CD}" dt="2026-06-25T04:13:52.973" v="1"/>
        <pc:sldMkLst>
          <pc:docMk/>
          <pc:sldMk cId="851169234" sldId="257"/>
        </pc:sldMkLst>
      </pc:sldChg>
      <pc:sldChg chg="add">
        <pc:chgData name="Olivia Wong" userId="d99ba330-3141-43c2-a7b3-03e94d2e5dbe" providerId="ADAL" clId="{32C60D99-C8AA-41D8-A124-CCFF03E534CD}" dt="2026-06-25T04:14:10.459" v="3"/>
        <pc:sldMkLst>
          <pc:docMk/>
          <pc:sldMk cId="609715258" sldId="258"/>
        </pc:sldMkLst>
      </pc:sldChg>
      <pc:sldChg chg="add">
        <pc:chgData name="Olivia Wong" userId="d99ba330-3141-43c2-a7b3-03e94d2e5dbe" providerId="ADAL" clId="{32C60D99-C8AA-41D8-A124-CCFF03E534CD}" dt="2026-06-25T04:14:10.459" v="3"/>
        <pc:sldMkLst>
          <pc:docMk/>
          <pc:sldMk cId="738649495" sldId="259"/>
        </pc:sldMkLst>
      </pc:sldChg>
      <pc:sldChg chg="add">
        <pc:chgData name="Olivia Wong" userId="d99ba330-3141-43c2-a7b3-03e94d2e5dbe" providerId="ADAL" clId="{32C60D99-C8AA-41D8-A124-CCFF03E534CD}" dt="2026-06-25T04:14:10.459" v="3"/>
        <pc:sldMkLst>
          <pc:docMk/>
          <pc:sldMk cId="566122277" sldId="2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4FA55-5186-41A5-91BD-874E432571C2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75808-2B20-43D7-8C51-82D80AF1CE7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50653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252526-98FA-4F69-9099-8F6211D63039}" type="slidenum">
              <a:rPr lang="en-SG" smtClean="0"/>
              <a:t>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50587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6A277-2B47-E468-5D63-1A2E0147E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59F3E1-986E-4FF8-8A34-AE749A5061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985B4B-D35C-DBC6-FD6F-2590AD656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92B274-50DF-0FE2-7163-CBA18549C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252526-98FA-4F69-9099-8F6211D63039}" type="slidenum">
              <a:rPr lang="en-SG" smtClean="0"/>
              <a:t>2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28695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FAB62-3A50-FDE7-EE94-7F797880A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1625DB-15E9-9178-B7F6-06DCD7588F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999343-1A43-0D76-DAED-F4BE85E2D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21380-BD2E-AF8E-D6AE-A8980C3F1C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252526-98FA-4F69-9099-8F6211D63039}" type="slidenum">
              <a:rPr lang="en-SG" smtClean="0"/>
              <a:t>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92165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AADDE-3199-31B9-7508-027D75413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23F397-5973-0B3F-F9C1-2B59AF3198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812C0E-21AD-27FF-637E-57F97AAD87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65BD1-E6D9-6DB2-F01E-BD8551D9E6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252526-98FA-4F69-9099-8F6211D63039}" type="slidenum">
              <a:rPr lang="en-SG" smtClean="0"/>
              <a:t>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5705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6A800-1785-FEF7-8E72-BF9FA1838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254581-7B0B-83CE-E671-1BB3B9FAF3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02979-3F95-D2DC-0FD0-38EC3542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28AF6-F3B4-3E22-9634-3D34AD5F9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0B1B1-16D4-7866-F09A-2BBDDC9B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2945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E394B-F6EE-1BFE-CC59-19B6D7C13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BD1A9E-31EB-FB7F-77A9-927949580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29481-1850-94D8-0419-855C25FAA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7D2EF-BE3F-B307-5FB5-2AFC0C756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47C09-CAB6-FAB5-A0B0-C5B096649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05619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06C427-D7DF-CC70-F780-291A8AB3EA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E556EA-322C-DF46-2B8B-C6D5B5CF87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FB91E-3E5C-62ED-073D-75D9CE8A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10850-CE52-2AD7-8484-FE97A9DCB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7F33C-9B0B-22E8-6087-DEFCF1B75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76674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71597-A943-59A0-3943-171FABD67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284A5-7CA2-DED3-F124-B207E9E06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228AC-2F59-E8A4-D5B2-475FE5D8B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E90DD-5DC9-ACAC-FFD1-1AE1B934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559B4-56FD-703B-F91D-E0127E60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43585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DC128-825A-C026-EF66-4D7FF129B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00C11B-98E0-E867-1240-D80E18FDA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85A3B-82BC-DBEA-22F3-23A65488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643CA-933C-A183-12EF-431FDB2F0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1DE63-8CDE-47E4-95F0-256AA935A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58520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B0B75-7D10-4097-9C2B-C5B0B1DB3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140F9-C7B5-396A-5BFC-07EC7B9262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961CE0-DD34-237E-1CD1-44B18D033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FF97D8-E7B5-0B77-6E8B-D961E8C71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D2186-9D04-5814-B15B-CEE8F5366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B43A86-FE90-3F9D-CCD6-18F47DC3E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18980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0994D-64C6-0B6F-64EF-B87176418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809675-48F2-0B51-A6D1-5BFF058EA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CD798B-67FA-8557-6671-9258FCBA6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C6783C-31F3-8AE6-F06C-34118176B1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B0C3DC-EF85-D656-04C9-594B3059D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24B856-65A7-8636-0102-F6E2F8950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69017D-CEB7-9A53-EEF0-B972CA2EC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303C29-91E7-E8E3-629A-530DAF7D7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65661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C6A6E-9A2F-FBDE-0745-E2C16451D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88AFA9-1B21-D92E-1687-670A55F9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CC2E1D-4E8B-429B-A2B0-C6B92D752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2BEB98-0226-108D-DB98-7EBF18369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9044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4F8465-4661-A1AF-43C0-D83D26B46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D86E4C-F5E5-5CE3-F565-66A37221E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EAC0CD-FB5C-CE97-F687-BE2A0B497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57553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017CC-7150-944C-8E3F-1FC680104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16BEA-541B-6EEC-D091-A89BFF07E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B4B11-EC83-1ED0-F1B2-1EB3B6E6A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9929B5-3968-B0D1-32F0-B3D6B7540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AB90C-A267-75F5-E230-1A864303B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DEAB2E-56AE-6E74-EBB9-36BD95B75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73708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7D0F6-E5A3-2E02-C827-6239A1099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B1B7D2-01E2-7A2B-CC7D-5013778D2E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E5F871-4E7B-4DFE-B421-C096F6A5F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35DBF-42C1-769A-2057-1EB11BC43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6FAF3-B693-C37F-3E35-001622D86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D4A47B-8FBB-D394-0E58-CA4D030BB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870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2CE67D-052B-4D72-4D58-D2B240FAB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AA16D-70C5-79F8-B161-ECB510241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A9AC8-1AEA-1D3F-816D-C243FB219D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7EC051-46D7-4E4F-80BE-51BED5F3F2B1}" type="datetimeFigureOut">
              <a:rPr lang="en-SG" smtClean="0"/>
              <a:t>25/6/2026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7F4BD-6FD8-2991-E4A7-4A589C73F4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75D53-FF9E-BDBF-4765-250BE94AC1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DA4CC7-8F17-486E-8D2E-94B6BBD6294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63274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ciforum.net/event/IOCTO202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EF10D0E-2FB8-C649-DBCF-46D4A8634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87938"/>
          </a:xfrm>
          <a:prstGeom prst="rect">
            <a:avLst/>
          </a:prstGeom>
        </p:spPr>
      </p:pic>
      <p:sp>
        <p:nvSpPr>
          <p:cNvPr id="9" name="Text Box 40">
            <a:extLst>
              <a:ext uri="{FF2B5EF4-FFF2-40B4-BE49-F238E27FC236}">
                <a16:creationId xmlns:a16="http://schemas.microsoft.com/office/drawing/2014/main" id="{5147000C-6703-F32F-4CC3-BF39C5A8E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751" y="1310869"/>
            <a:ext cx="10074495" cy="132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3200" b="1" dirty="0">
                <a:solidFill>
                  <a:srgbClr val="FF8D3A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rgbClr val="A156B3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rgbClr val="A156B3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rgbClr val="A156B3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10" name="Line 21">
            <a:extLst>
              <a:ext uri="{FF2B5EF4-FFF2-40B4-BE49-F238E27FC236}">
                <a16:creationId xmlns:a16="http://schemas.microsoft.com/office/drawing/2014/main" id="{A06C1E91-D66A-D4A7-866B-9C25CACBF0E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13787" y="2840598"/>
            <a:ext cx="9364422" cy="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05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7F96AE-1346-28DD-B318-2A573793C46C}"/>
              </a:ext>
            </a:extLst>
          </p:cNvPr>
          <p:cNvSpPr txBox="1"/>
          <p:nvPr/>
        </p:nvSpPr>
        <p:spPr>
          <a:xfrm>
            <a:off x="2802133" y="3165445"/>
            <a:ext cx="6587730" cy="400110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/>
              <a:t>INTRODUCTION &amp; AIM </a:t>
            </a:r>
            <a:endParaRPr lang="en-SG" sz="2000" dirty="0"/>
          </a:p>
        </p:txBody>
      </p:sp>
    </p:spTree>
    <p:extLst>
      <p:ext uri="{BB962C8B-B14F-4D97-AF65-F5344CB8AC3E}">
        <p14:creationId xmlns:p14="http://schemas.microsoft.com/office/powerpoint/2010/main" val="851169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9512B-B389-5D3C-70CD-2466D1D0E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0DA5C63-9E66-90AD-5E91-1C0026D62F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879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F044ED4-F5A1-FEE3-8272-82E6175A2AAA}"/>
              </a:ext>
            </a:extLst>
          </p:cNvPr>
          <p:cNvSpPr txBox="1"/>
          <p:nvPr/>
        </p:nvSpPr>
        <p:spPr>
          <a:xfrm>
            <a:off x="2802135" y="1495551"/>
            <a:ext cx="6587730" cy="400110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sz="2000"/>
              <a:t>METHOD</a:t>
            </a:r>
            <a:endParaRPr lang="en-SG" sz="2000" dirty="0"/>
          </a:p>
        </p:txBody>
      </p:sp>
    </p:spTree>
    <p:extLst>
      <p:ext uri="{BB962C8B-B14F-4D97-AF65-F5344CB8AC3E}">
        <p14:creationId xmlns:p14="http://schemas.microsoft.com/office/powerpoint/2010/main" val="609715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6D444-6856-A372-8C79-0F1B78091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7D14E46-9533-4CDE-FE13-2F6D4C3C5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879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BF6DCB-D3C1-A907-C21E-6EA0B4AFB112}"/>
              </a:ext>
            </a:extLst>
          </p:cNvPr>
          <p:cNvSpPr txBox="1"/>
          <p:nvPr/>
        </p:nvSpPr>
        <p:spPr>
          <a:xfrm>
            <a:off x="2802135" y="1495551"/>
            <a:ext cx="6587730" cy="400110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sz="2000" dirty="0"/>
              <a:t>RESULTS &amp; DISCUSSION</a:t>
            </a:r>
            <a:endParaRPr lang="en-SG" sz="2000" dirty="0"/>
          </a:p>
        </p:txBody>
      </p:sp>
    </p:spTree>
    <p:extLst>
      <p:ext uri="{BB962C8B-B14F-4D97-AF65-F5344CB8AC3E}">
        <p14:creationId xmlns:p14="http://schemas.microsoft.com/office/powerpoint/2010/main" val="738649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EA363-A765-B304-973E-E046B4899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1D75A76-7621-42B9-83FC-F0601BFB9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879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49D8AF-F3BC-C11E-1810-992E5C122D82}"/>
              </a:ext>
            </a:extLst>
          </p:cNvPr>
          <p:cNvSpPr txBox="1"/>
          <p:nvPr/>
        </p:nvSpPr>
        <p:spPr>
          <a:xfrm>
            <a:off x="2802135" y="1495551"/>
            <a:ext cx="6587730" cy="400110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sz="2000" dirty="0"/>
              <a:t>CONCLUSION</a:t>
            </a:r>
            <a:endParaRPr lang="en-SG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75847A-2D26-F6F7-D0EC-5B5AADADF345}"/>
              </a:ext>
            </a:extLst>
          </p:cNvPr>
          <p:cNvSpPr txBox="1"/>
          <p:nvPr/>
        </p:nvSpPr>
        <p:spPr>
          <a:xfrm>
            <a:off x="608466" y="4827599"/>
            <a:ext cx="6587730" cy="400110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sz="2000" dirty="0"/>
              <a:t>FUTURE WORK / </a:t>
            </a:r>
            <a:r>
              <a:rPr lang="en-US" altLang="zh-CN" sz="2000" dirty="0"/>
              <a:t>REFERENCES</a:t>
            </a:r>
            <a:endParaRPr lang="en-US" sz="2000" dirty="0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E3B3806F-879D-EDEB-E941-A7969297E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58000"/>
            <a:ext cx="12192000" cy="522574"/>
          </a:xfrm>
          <a:prstGeom prst="rect">
            <a:avLst/>
          </a:prstGeom>
          <a:solidFill>
            <a:srgbClr val="A156B3"/>
          </a:solidFill>
          <a:ln>
            <a:noFill/>
          </a:ln>
        </p:spPr>
        <p:txBody>
          <a:bodyPr wrap="square"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https://sciforum.net/event/IOCTO2026</a:t>
            </a:r>
            <a:endParaRPr lang="en-US" altLang="en-US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A430C2-3F74-E341-D6A0-AD43AB4BAC70}"/>
              </a:ext>
            </a:extLst>
          </p:cNvPr>
          <p:cNvSpPr txBox="1"/>
          <p:nvPr/>
        </p:nvSpPr>
        <p:spPr>
          <a:xfrm>
            <a:off x="7806689" y="4827599"/>
            <a:ext cx="3776845" cy="400110"/>
          </a:xfrm>
          <a:prstGeom prst="rect">
            <a:avLst/>
          </a:prstGeom>
          <a:solidFill>
            <a:srgbClr val="A156B3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sz="2000" dirty="0"/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566122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92B92E24F9584488C1A8E4858946E0" ma:contentTypeVersion="17" ma:contentTypeDescription="Create a new document." ma:contentTypeScope="" ma:versionID="55593db497a911893b6441a1893dbdac">
  <xsd:schema xmlns:xsd="http://www.w3.org/2001/XMLSchema" xmlns:xs="http://www.w3.org/2001/XMLSchema" xmlns:p="http://schemas.microsoft.com/office/2006/metadata/properties" xmlns:ns2="72e2e22c-13c2-4839-8f1b-eff4552671fd" xmlns:ns3="235f935f-83ce-4744-9f4a-c78ee1261623" targetNamespace="http://schemas.microsoft.com/office/2006/metadata/properties" ma:root="true" ma:fieldsID="b53f5c43a7b8112bc4345c17596cb078" ns2:_="" ns3:_="">
    <xsd:import namespace="72e2e22c-13c2-4839-8f1b-eff4552671fd"/>
    <xsd:import namespace="235f935f-83ce-4744-9f4a-c78ee12616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SearchProperties" minOccurs="0"/>
                <xsd:element ref="ns2:Post_x002d_eventSatisfactionSurvey_x002d_VirtualConferenc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e2e22c-13c2-4839-8f1b-eff4552671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a0a0f207-5665-4865-bd58-bf10b0abc4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ost_x002d_eventSatisfactionSurvey_x002d_VirtualConference" ma:index="21" nillable="true" ma:displayName="Post-event Satisfaction Survey - Virtual Conference" ma:description="https://forms.office.com/Pages/DesignPageV2.aspx?subpage=design&amp;FormId=uYp_oXC8AUmorMS3FWNjfENZtw23thNLmlTxeEIhro1UNlZSSVhFWFlHRk9HVVVHMkJWUkZBTjBKTS4u" ma:format="Hyperlink" ma:internalName="Post_x002d_eventSatisfactionSurvey_x002d_VirtualConferenc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5f935f-83ce-4744-9f4a-c78ee126162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50fecc7-34cb-46eb-9ee2-676997d70075}" ma:internalName="TaxCatchAll" ma:showField="CatchAllData" ma:web="235f935f-83ce-4744-9f4a-c78ee12616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e2e22c-13c2-4839-8f1b-eff4552671fd">
      <Terms xmlns="http://schemas.microsoft.com/office/infopath/2007/PartnerControls"/>
    </lcf76f155ced4ddcb4097134ff3c332f>
    <TaxCatchAll xmlns="235f935f-83ce-4744-9f4a-c78ee1261623" xsi:nil="true"/>
    <Post_x002d_eventSatisfactionSurvey_x002d_VirtualConference xmlns="72e2e22c-13c2-4839-8f1b-eff4552671fd">
      <Url xsi:nil="true"/>
      <Description xsi:nil="true"/>
    </Post_x002d_eventSatisfactionSurvey_x002d_VirtualConference>
  </documentManagement>
</p:properties>
</file>

<file path=customXml/itemProps1.xml><?xml version="1.0" encoding="utf-8"?>
<ds:datastoreItem xmlns:ds="http://schemas.openxmlformats.org/officeDocument/2006/customXml" ds:itemID="{FFF15BE5-5DCF-4680-90C9-B42C20B584D5}"/>
</file>

<file path=customXml/itemProps2.xml><?xml version="1.0" encoding="utf-8"?>
<ds:datastoreItem xmlns:ds="http://schemas.openxmlformats.org/officeDocument/2006/customXml" ds:itemID="{EFDD6C2A-5327-4D74-AB89-2404893C5239}"/>
</file>

<file path=customXml/itemProps3.xml><?xml version="1.0" encoding="utf-8"?>
<ds:datastoreItem xmlns:ds="http://schemas.openxmlformats.org/officeDocument/2006/customXml" ds:itemID="{70150C3F-C9D7-43B9-8422-AB52722B453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Widescreen</PresentationFormat>
  <Paragraphs>15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Olivia Wong</dc:creator>
  <cp:lastModifiedBy>Olivia Wong</cp:lastModifiedBy>
  <cp:revision>1</cp:revision>
  <dcterms:created xsi:type="dcterms:W3CDTF">2026-06-25T04:13:38Z</dcterms:created>
  <dcterms:modified xsi:type="dcterms:W3CDTF">2026-06-25T04:14:10Z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0x010100B092B92E24F9584488C1A8E4858946E0</vt:lpwstr>
  </property>
</Properties>
</file>