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9C35"/>
    <a:srgbClr val="0A3F15"/>
    <a:srgbClr val="A156B3"/>
    <a:srgbClr val="5F497A"/>
    <a:srgbClr val="FFFFFF"/>
    <a:srgbClr val="27B4AE"/>
    <a:srgbClr val="295F45"/>
    <a:srgbClr val="2D7F2A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33" d="100"/>
          <a:sy n="33" d="100"/>
        </p:scale>
        <p:origin x="2078" y="230"/>
      </p:cViewPr>
      <p:guideLst>
        <p:guide orient="horz" pos="9072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g Kai Lin" userId="c113a437-3537-4bea-9b94-a636e78288cf" providerId="ADAL" clId="{F1ADA0BD-C245-4F7F-BBD8-CE6EBEE798F9}"/>
    <pc:docChg chg="undo custSel modSld">
      <pc:chgData name="Ang Kai Lin" userId="c113a437-3537-4bea-9b94-a636e78288cf" providerId="ADAL" clId="{F1ADA0BD-C245-4F7F-BBD8-CE6EBEE798F9}" dt="2025-11-03T08:56:25.373" v="2" actId="207"/>
      <pc:docMkLst>
        <pc:docMk/>
      </pc:docMkLst>
      <pc:sldChg chg="modSp mod">
        <pc:chgData name="Ang Kai Lin" userId="c113a437-3537-4bea-9b94-a636e78288cf" providerId="ADAL" clId="{F1ADA0BD-C245-4F7F-BBD8-CE6EBEE798F9}" dt="2025-11-03T08:56:25.373" v="2" actId="207"/>
        <pc:sldMkLst>
          <pc:docMk/>
          <pc:sldMk cId="0" sldId="256"/>
        </pc:sldMkLst>
        <pc:spChg chg="mod">
          <ac:chgData name="Ang Kai Lin" userId="c113a437-3537-4bea-9b94-a636e78288cf" providerId="ADAL" clId="{F1ADA0BD-C245-4F7F-BBD8-CE6EBEE798F9}" dt="2025-11-03T08:56:25.373" v="2" actId="207"/>
          <ac:spMkLst>
            <pc:docMk/>
            <pc:sldMk cId="0" sldId="256"/>
            <ac:spMk id="205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4105" y="3658457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699C35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699C35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699C35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4053"/>
          </a:xfrm>
          <a:prstGeom prst="rect">
            <a:avLst/>
          </a:prstGeom>
          <a:solidFill>
            <a:srgbClr val="699C35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https://sciforum.net/event/IOCZGB2026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3" y="6200719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333337" y="6604577"/>
            <a:ext cx="10185976" cy="651589"/>
          </a:xfrm>
          <a:prstGeom prst="rect">
            <a:avLst/>
          </a:prstGeom>
          <a:solidFill>
            <a:srgbClr val="699C3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6604576"/>
            <a:ext cx="10185976" cy="651589"/>
          </a:xfrm>
          <a:prstGeom prst="rect">
            <a:avLst/>
          </a:prstGeom>
          <a:solidFill>
            <a:srgbClr val="699C3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RESULTS &amp; DISCUSSION</a:t>
            </a:r>
            <a:endParaRPr lang="en-SG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699C3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CONCLUSION</a:t>
            </a:r>
            <a:endParaRPr lang="en-SG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699C3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FUTURE WORK / </a:t>
            </a:r>
            <a:r>
              <a:rPr lang="en-US" altLang="zh-CN"/>
              <a:t>REFERENCES</a:t>
            </a:r>
            <a:endParaRPr lang="en-US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699C3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METHOD</a:t>
            </a:r>
            <a:endParaRPr lang="en-SG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415D17-C2FE-DB84-C1F9-87AE21A1D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33" y="-5534"/>
            <a:ext cx="21580011" cy="366860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5036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Ang Kai Lin</cp:lastModifiedBy>
  <cp:revision>116</cp:revision>
  <dcterms:created xsi:type="dcterms:W3CDTF">2007-01-10T04:59:32Z</dcterms:created>
  <dcterms:modified xsi:type="dcterms:W3CDTF">2025-11-03T08:56:29Z</dcterms:modified>
</cp:coreProperties>
</file>