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55"/>
    <a:srgbClr val="83A954"/>
    <a:srgbClr val="91B354"/>
    <a:srgbClr val="2F5E96"/>
    <a:srgbClr val="472192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1112" y="23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ttps://sciforum.net/event/ICAS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25F55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25F55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https://sciforum.net/event/ICAS2026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25F55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DA815-014A-4836-BACC-240FAD43F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9258" y="0"/>
            <a:ext cx="30224457" cy="29033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5224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Suisse Int'l</vt:lpstr>
      <vt:lpstr>Arial</vt:lpstr>
      <vt:lpstr>Suisse Int'l Bold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Ioana Vintila</cp:lastModifiedBy>
  <cp:revision>118</cp:revision>
  <dcterms:created xsi:type="dcterms:W3CDTF">2007-01-10T04:59:32Z</dcterms:created>
  <dcterms:modified xsi:type="dcterms:W3CDTF">2026-06-24T10:53:57Z</dcterms:modified>
</cp:coreProperties>
</file>