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1F76"/>
    <a:srgbClr val="315F91"/>
    <a:srgbClr val="FD8AC5"/>
    <a:srgbClr val="2D7F2A"/>
    <a:srgbClr val="FFFFFF"/>
    <a:srgbClr val="CC0000"/>
    <a:srgbClr val="C60C30"/>
    <a:srgbClr val="A50021"/>
    <a:srgbClr val="003478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ED8AE3-A6F3-4BBF-81E5-6C20E807F886}" v="6" dt="2025-10-16T01:58:26.7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50" d="100"/>
          <a:sy n="50" d="100"/>
        </p:scale>
        <p:origin x="2208" y="-4668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aporn (Pear) Khongthung" userId="6126e841-a559-4bd3-a813-ddb9d1ba2e97" providerId="ADAL" clId="{08ED8AE3-A6F3-4BBF-81E5-6C20E807F886}"/>
    <pc:docChg chg="custSel modSld">
      <pc:chgData name="Nichaporn (Pear) Khongthung" userId="6126e841-a559-4bd3-a813-ddb9d1ba2e97" providerId="ADAL" clId="{08ED8AE3-A6F3-4BBF-81E5-6C20E807F886}" dt="2025-10-16T01:59:46.252" v="29" actId="20577"/>
      <pc:docMkLst>
        <pc:docMk/>
      </pc:docMkLst>
      <pc:sldChg chg="addSp delSp modSp mod">
        <pc:chgData name="Nichaporn (Pear) Khongthung" userId="6126e841-a559-4bd3-a813-ddb9d1ba2e97" providerId="ADAL" clId="{08ED8AE3-A6F3-4BBF-81E5-6C20E807F886}" dt="2025-10-16T01:59:46.252" v="29" actId="20577"/>
        <pc:sldMkLst>
          <pc:docMk/>
          <pc:sldMk cId="0" sldId="256"/>
        </pc:sldMkLst>
        <pc:spChg chg="mod">
          <ac:chgData name="Nichaporn (Pear) Khongthung" userId="6126e841-a559-4bd3-a813-ddb9d1ba2e97" providerId="ADAL" clId="{08ED8AE3-A6F3-4BBF-81E5-6C20E807F886}" dt="2025-10-16T01:59:11.515" v="7" actId="207"/>
          <ac:spMkLst>
            <pc:docMk/>
            <pc:sldMk cId="0" sldId="256"/>
            <ac:spMk id="4" creationId="{00000000-0000-0000-0000-000000000000}"/>
          </ac:spMkLst>
        </pc:spChg>
        <pc:spChg chg="mod">
          <ac:chgData name="Nichaporn (Pear) Khongthung" userId="6126e841-a559-4bd3-a813-ddb9d1ba2e97" providerId="ADAL" clId="{08ED8AE3-A6F3-4BBF-81E5-6C20E807F886}" dt="2025-10-16T01:59:16.969" v="9" actId="207"/>
          <ac:spMkLst>
            <pc:docMk/>
            <pc:sldMk cId="0" sldId="256"/>
            <ac:spMk id="15" creationId="{00000000-0000-0000-0000-000000000000}"/>
          </ac:spMkLst>
        </pc:spChg>
        <pc:spChg chg="mod">
          <ac:chgData name="Nichaporn (Pear) Khongthung" userId="6126e841-a559-4bd3-a813-ddb9d1ba2e97" providerId="ADAL" clId="{08ED8AE3-A6F3-4BBF-81E5-6C20E807F886}" dt="2025-10-16T01:59:13.772" v="8" actId="207"/>
          <ac:spMkLst>
            <pc:docMk/>
            <pc:sldMk cId="0" sldId="256"/>
            <ac:spMk id="31" creationId="{00000000-0000-0000-0000-000000000000}"/>
          </ac:spMkLst>
        </pc:spChg>
        <pc:spChg chg="mod">
          <ac:chgData name="Nichaporn (Pear) Khongthung" userId="6126e841-a559-4bd3-a813-ddb9d1ba2e97" providerId="ADAL" clId="{08ED8AE3-A6F3-4BBF-81E5-6C20E807F886}" dt="2025-10-16T01:59:21.339" v="10" actId="207"/>
          <ac:spMkLst>
            <pc:docMk/>
            <pc:sldMk cId="0" sldId="256"/>
            <ac:spMk id="33" creationId="{00000000-0000-0000-0000-000000000000}"/>
          </ac:spMkLst>
        </pc:spChg>
        <pc:spChg chg="mod">
          <ac:chgData name="Nichaporn (Pear) Khongthung" userId="6126e841-a559-4bd3-a813-ddb9d1ba2e97" providerId="ADAL" clId="{08ED8AE3-A6F3-4BBF-81E5-6C20E807F886}" dt="2025-10-16T01:59:21.339" v="10" actId="207"/>
          <ac:spMkLst>
            <pc:docMk/>
            <pc:sldMk cId="0" sldId="256"/>
            <ac:spMk id="34" creationId="{00000000-0000-0000-0000-000000000000}"/>
          </ac:spMkLst>
        </pc:spChg>
        <pc:spChg chg="mod">
          <ac:chgData name="Nichaporn (Pear) Khongthung" userId="6126e841-a559-4bd3-a813-ddb9d1ba2e97" providerId="ADAL" clId="{08ED8AE3-A6F3-4BBF-81E5-6C20E807F886}" dt="2025-10-16T01:59:46.252" v="29" actId="20577"/>
          <ac:spMkLst>
            <pc:docMk/>
            <pc:sldMk cId="0" sldId="256"/>
            <ac:spMk id="2180" creationId="{00000000-0000-0000-0000-000000000000}"/>
          </ac:spMkLst>
        </pc:spChg>
        <pc:picChg chg="del">
          <ac:chgData name="Nichaporn (Pear) Khongthung" userId="6126e841-a559-4bd3-a813-ddb9d1ba2e97" providerId="ADAL" clId="{08ED8AE3-A6F3-4BBF-81E5-6C20E807F886}" dt="2025-10-16T01:58:20.929" v="4" actId="478"/>
          <ac:picMkLst>
            <pc:docMk/>
            <pc:sldMk cId="0" sldId="256"/>
            <ac:picMk id="6" creationId="{D79832BA-BFC7-51FD-9616-CFBA22BD90B2}"/>
          </ac:picMkLst>
        </pc:picChg>
        <pc:picChg chg="add mod">
          <ac:chgData name="Nichaporn (Pear) Khongthung" userId="6126e841-a559-4bd3-a813-ddb9d1ba2e97" providerId="ADAL" clId="{08ED8AE3-A6F3-4BBF-81E5-6C20E807F886}" dt="2025-10-16T01:58:26.775" v="6" actId="1035"/>
          <ac:picMkLst>
            <pc:docMk/>
            <pc:sldMk cId="0" sldId="256"/>
            <ac:picMk id="1026" creationId="{5CBC82F6-8BD0-8598-841D-BABC3B20325C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+mj-lt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+mj-lt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+mj-lt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+mj-lt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rgbClr val="7B1F76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solidFill>
                  <a:schemeClr val="bg1"/>
                </a:solidFill>
                <a:latin typeface="+mj-lt"/>
              </a:rPr>
              <a:t>https://sciforum.net/event/IOCVS2026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6331"/>
          </a:xfrm>
          <a:prstGeom prst="rect">
            <a:avLst/>
          </a:prstGeom>
          <a:solidFill>
            <a:srgbClr val="7B1F76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INTRODUCTION &amp; AIM </a:t>
            </a:r>
            <a:endParaRPr lang="en-SG" sz="3600" dirty="0">
              <a:latin typeface="+mj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7B1F76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RESULTS &amp; DISCUSSION</a:t>
            </a:r>
            <a:endParaRPr lang="en-SG" sz="3600" dirty="0">
              <a:latin typeface="+mj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7B1F76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CONCLUSION</a:t>
            </a:r>
            <a:endParaRPr lang="en-SG" sz="3600" dirty="0">
              <a:latin typeface="+mj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7B1F76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FUTURE WORK / </a:t>
            </a:r>
            <a:r>
              <a:rPr lang="en-US" altLang="zh-CN" sz="3600" dirty="0">
                <a:latin typeface="+mj-lt"/>
              </a:rPr>
              <a:t>REFERENCES</a:t>
            </a:r>
            <a:endParaRPr lang="en-US" sz="3600" dirty="0">
              <a:latin typeface="+mj-lt"/>
            </a:endParaRPr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7B1F76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METHOD</a:t>
            </a:r>
            <a:endParaRPr lang="en-SG" sz="3600" dirty="0">
              <a:latin typeface="+mj-lt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CBC82F6-8BD0-8598-841D-BABC3B203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107"/>
            <a:ext cx="21396325" cy="363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4892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107</cp:revision>
  <dcterms:created xsi:type="dcterms:W3CDTF">2007-01-10T04:59:32Z</dcterms:created>
  <dcterms:modified xsi:type="dcterms:W3CDTF">2025-10-16T01:59:48Z</dcterms:modified>
</cp:coreProperties>
</file>