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55"/>
    <a:srgbClr val="83A954"/>
    <a:srgbClr val="91B354"/>
    <a:srgbClr val="2F5E96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25F55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https://sciforum.net/event/ECAS-8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25F5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2" name="Picture 1" descr="A close up of a sign&#10;&#10;AI-generated content may be incorrect.">
            <a:extLst>
              <a:ext uri="{FF2B5EF4-FFF2-40B4-BE49-F238E27FC236}">
                <a16:creationId xmlns:a16="http://schemas.microsoft.com/office/drawing/2014/main" id="{00ED4FE0-4799-4216-ED12-0F9C4A463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56" y="-60340"/>
            <a:ext cx="30199827" cy="32685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Arial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Miruna Adelina Nicolcioiu</cp:lastModifiedBy>
  <cp:revision>118</cp:revision>
  <dcterms:created xsi:type="dcterms:W3CDTF">2007-01-10T04:59:32Z</dcterms:created>
  <dcterms:modified xsi:type="dcterms:W3CDTF">2026-03-03T13:56:28Z</dcterms:modified>
</cp:coreProperties>
</file>