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F45"/>
    <a:srgbClr val="125F55"/>
    <a:srgbClr val="83A954"/>
    <a:srgbClr val="91B354"/>
    <a:srgbClr val="2F5E96"/>
    <a:srgbClr val="472192"/>
    <a:srgbClr val="2D7F2A"/>
    <a:srgbClr val="FFFFFF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25" d="100"/>
          <a:sy n="25" d="100"/>
        </p:scale>
        <p:origin x="1112" y="236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GR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400F45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1" y="41838878"/>
            <a:ext cx="30175201" cy="1038742"/>
          </a:xfrm>
          <a:prstGeom prst="rect">
            <a:avLst/>
          </a:prstGeom>
          <a:solidFill>
            <a:srgbClr val="400F45"/>
          </a:solidFill>
          <a:ln>
            <a:solidFill>
              <a:srgbClr val="125F55"/>
            </a:solidFill>
          </a:ln>
        </p:spPr>
        <p:txBody>
          <a:bodyPr wrap="square"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None/>
            </a:pPr>
            <a:r>
              <a:rPr lang="en-US" altLang="en-US" sz="4800" dirty="0">
                <a:solidFill>
                  <a:schemeClr val="bg1"/>
                </a:solidFill>
                <a:cs typeface="Suisse Int'l Bold" panose="020B080400000000000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https://sciforum.net/event/IOCGR2026</a:t>
            </a:r>
            <a:endParaRPr lang="en-US" altLang="en-US" sz="4800" dirty="0">
              <a:solidFill>
                <a:schemeClr val="bg1"/>
              </a:solidFill>
              <a:cs typeface="Suisse Int'l Bold" panose="020B0804000000000000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400F4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400F45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400F4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400F4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400F4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400F4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2ADC11-98DB-5197-5084-151BB9F506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7671"/>
            <a:ext cx="30167515" cy="293753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5244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 Bold</vt:lpstr>
      <vt:lpstr>Arial</vt:lpstr>
      <vt:lpstr>Calibri</vt:lpstr>
      <vt:lpstr>Suisse Int'l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Daria-Maria Tega</cp:lastModifiedBy>
  <cp:revision>116</cp:revision>
  <dcterms:created xsi:type="dcterms:W3CDTF">2007-01-10T04:59:32Z</dcterms:created>
  <dcterms:modified xsi:type="dcterms:W3CDTF">2026-03-03T12:52:42Z</dcterms:modified>
</cp:coreProperties>
</file>