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21599525" cy="28800425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61863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23727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85590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47454" algn="l" rtl="0" fontAlgn="base">
      <a:spcBef>
        <a:spcPct val="0"/>
      </a:spcBef>
      <a:spcAft>
        <a:spcPct val="0"/>
      </a:spcAft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309317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71181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33044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94908" algn="l" defTabSz="923727" rtl="0" eaLnBrk="1" latinLnBrk="0" hangingPunct="1">
      <a:defRPr sz="191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9072" userDrawn="1">
          <p15:clr>
            <a:srgbClr val="A4A3A4"/>
          </p15:clr>
        </p15:guide>
        <p15:guide id="2" pos="68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61F48"/>
    <a:srgbClr val="2D7F2A"/>
    <a:srgbClr val="7B2169"/>
    <a:srgbClr val="7B1F74"/>
    <a:srgbClr val="2379C2"/>
    <a:srgbClr val="5F497A"/>
    <a:srgbClr val="FFFFFF"/>
    <a:srgbClr val="27B4AE"/>
    <a:srgbClr val="295F45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7CED1B-3354-4083-8A1D-DCB4002238D9}" v="3" dt="2026-01-23T04:13:50.19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8644" autoAdjust="0"/>
    <p:restoredTop sz="94622" autoAdjust="0"/>
  </p:normalViewPr>
  <p:slideViewPr>
    <p:cSldViewPr snapToGrid="0">
      <p:cViewPr varScale="1">
        <p:scale>
          <a:sx n="27" d="100"/>
          <a:sy n="27" d="100"/>
        </p:scale>
        <p:origin x="3666" y="42"/>
      </p:cViewPr>
      <p:guideLst>
        <p:guide orient="horz" pos="9072"/>
        <p:guide pos="6804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10" Type="http://schemas.microsoft.com/office/2015/10/relationships/revisionInfo" Target="revisionInfo.xml"/><Relationship Id="rId4" Type="http://schemas.openxmlformats.org/officeDocument/2006/relationships/handoutMaster" Target="handoutMasters/handoutMaster1.xml"/><Relationship Id="rId9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unin (Palm) Laodumrongkul" userId="2cabbf3c-8eea-4736-96d8-3a5ff77b9fc4" providerId="ADAL" clId="{A57CED1B-3354-4083-8A1D-DCB4002238D9}"/>
    <pc:docChg chg="custSel modSld">
      <pc:chgData name="Munin (Palm) Laodumrongkul" userId="2cabbf3c-8eea-4736-96d8-3a5ff77b9fc4" providerId="ADAL" clId="{A57CED1B-3354-4083-8A1D-DCB4002238D9}" dt="2026-01-23T04:14:00.751" v="29" actId="207"/>
      <pc:docMkLst>
        <pc:docMk/>
      </pc:docMkLst>
      <pc:sldChg chg="addSp delSp modSp mod">
        <pc:chgData name="Munin (Palm) Laodumrongkul" userId="2cabbf3c-8eea-4736-96d8-3a5ff77b9fc4" providerId="ADAL" clId="{A57CED1B-3354-4083-8A1D-DCB4002238D9}" dt="2026-01-23T04:14:00.751" v="29" actId="207"/>
        <pc:sldMkLst>
          <pc:docMk/>
          <pc:sldMk cId="0" sldId="256"/>
        </pc:sldMkLst>
        <pc:spChg chg="mod">
          <ac:chgData name="Munin (Palm) Laodumrongkul" userId="2cabbf3c-8eea-4736-96d8-3a5ff77b9fc4" providerId="ADAL" clId="{A57CED1B-3354-4083-8A1D-DCB4002238D9}" dt="2026-01-23T04:14:00.751" v="29" actId="207"/>
          <ac:spMkLst>
            <pc:docMk/>
            <pc:sldMk cId="0" sldId="256"/>
            <ac:spMk id="2180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05013" y="744538"/>
            <a:ext cx="27892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1pPr>
    <a:lvl2pPr marL="461863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2pPr>
    <a:lvl3pPr marL="923727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85590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47454" algn="l" rtl="0" eaLnBrk="0" fontAlgn="base" hangingPunct="0">
      <a:spcBef>
        <a:spcPct val="30000"/>
      </a:spcBef>
      <a:spcAft>
        <a:spcPct val="0"/>
      </a:spcAft>
      <a:defRPr sz="1212" kern="1200">
        <a:solidFill>
          <a:schemeClr val="tx1"/>
        </a:solidFill>
        <a:latin typeface="Arial" charset="0"/>
        <a:ea typeface="+mn-ea"/>
        <a:cs typeface="Arial" charset="0"/>
      </a:defRPr>
    </a:lvl5pPr>
    <a:lvl6pPr marL="2309317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6pPr>
    <a:lvl7pPr marL="2771181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7pPr>
    <a:lvl8pPr marL="3233044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8pPr>
    <a:lvl9pPr marL="3694908" algn="l" defTabSz="923727" rtl="0" eaLnBrk="1" latinLnBrk="0" hangingPunct="1">
      <a:defRPr sz="121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05013" y="744538"/>
            <a:ext cx="27892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19965" y="8946801"/>
            <a:ext cx="18359596" cy="617342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39929" y="16320242"/>
            <a:ext cx="15119668" cy="736010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899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798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697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596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4495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9394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6644195" y="5093410"/>
            <a:ext cx="11369750" cy="1084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27449" y="5093410"/>
            <a:ext cx="33756758" cy="1084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06213" y="18506948"/>
            <a:ext cx="18359596" cy="5720084"/>
          </a:xfrm>
        </p:spPr>
        <p:txBody>
          <a:bodyPr anchor="t"/>
          <a:lstStyle>
            <a:lvl1pPr algn="l">
              <a:defRPr sz="1302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6213" y="12206855"/>
            <a:ext cx="18359596" cy="6300091"/>
          </a:xfrm>
        </p:spPr>
        <p:txBody>
          <a:bodyPr anchor="b"/>
          <a:lstStyle>
            <a:lvl1pPr marL="0" indent="0">
              <a:buNone/>
              <a:defRPr sz="6562">
                <a:solidFill>
                  <a:schemeClr val="tx1">
                    <a:tint val="75000"/>
                  </a:schemeClr>
                </a:solidFill>
              </a:defRPr>
            </a:lvl1pPr>
            <a:lvl2pPr marL="1489911" indent="0">
              <a:buNone/>
              <a:defRPr sz="5855">
                <a:solidFill>
                  <a:schemeClr val="tx1">
                    <a:tint val="75000"/>
                  </a:schemeClr>
                </a:solidFill>
              </a:defRPr>
            </a:lvl2pPr>
            <a:lvl3pPr marL="2979822" indent="0">
              <a:buNone/>
              <a:defRPr sz="5249">
                <a:solidFill>
                  <a:schemeClr val="tx1">
                    <a:tint val="75000"/>
                  </a:schemeClr>
                </a:solidFill>
              </a:defRPr>
            </a:lvl3pPr>
            <a:lvl4pPr marL="446973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4pPr>
            <a:lvl5pPr marL="5959644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5pPr>
            <a:lvl6pPr marL="7449558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6pPr>
            <a:lvl7pPr marL="8939469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7pPr>
            <a:lvl8pPr marL="10429381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8pPr>
            <a:lvl9pPr marL="11919292" indent="0">
              <a:buNone/>
              <a:defRPr sz="4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27448" y="29667108"/>
            <a:ext cx="22563255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450692" y="29667108"/>
            <a:ext cx="22563252" cy="83907905"/>
          </a:xfrm>
        </p:spPr>
        <p:txBody>
          <a:bodyPr/>
          <a:lstStyle>
            <a:lvl1pPr>
              <a:defRPr sz="9087"/>
            </a:lvl1pPr>
            <a:lvl2pPr>
              <a:defRPr sz="7773"/>
            </a:lvl2pPr>
            <a:lvl3pPr>
              <a:defRPr sz="6562"/>
            </a:lvl3pPr>
            <a:lvl4pPr>
              <a:defRPr sz="5855"/>
            </a:lvl4pPr>
            <a:lvl5pPr>
              <a:defRPr sz="5855"/>
            </a:lvl5pPr>
            <a:lvl6pPr>
              <a:defRPr sz="5855"/>
            </a:lvl6pPr>
            <a:lvl7pPr>
              <a:defRPr sz="5855"/>
            </a:lvl7pPr>
            <a:lvl8pPr>
              <a:defRPr sz="5855"/>
            </a:lvl8pPr>
            <a:lvl9pPr>
              <a:defRPr sz="5855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79" y="1153354"/>
            <a:ext cx="19439573" cy="480007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79977" y="6446764"/>
            <a:ext cx="9543541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79977" y="9133470"/>
            <a:ext cx="9543541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0972262" y="6446764"/>
            <a:ext cx="9547290" cy="2686704"/>
          </a:xfrm>
        </p:spPr>
        <p:txBody>
          <a:bodyPr anchor="b"/>
          <a:lstStyle>
            <a:lvl1pPr marL="0" indent="0">
              <a:buNone/>
              <a:defRPr sz="7773" b="1"/>
            </a:lvl1pPr>
            <a:lvl2pPr marL="1489911" indent="0">
              <a:buNone/>
              <a:defRPr sz="6562" b="1"/>
            </a:lvl2pPr>
            <a:lvl3pPr marL="2979822" indent="0">
              <a:buNone/>
              <a:defRPr sz="5855" b="1"/>
            </a:lvl3pPr>
            <a:lvl4pPr marL="4469734" indent="0">
              <a:buNone/>
              <a:defRPr sz="5249" b="1"/>
            </a:lvl4pPr>
            <a:lvl5pPr marL="5959644" indent="0">
              <a:buNone/>
              <a:defRPr sz="5249" b="1"/>
            </a:lvl5pPr>
            <a:lvl6pPr marL="7449558" indent="0">
              <a:buNone/>
              <a:defRPr sz="5249" b="1"/>
            </a:lvl6pPr>
            <a:lvl7pPr marL="8939469" indent="0">
              <a:buNone/>
              <a:defRPr sz="5249" b="1"/>
            </a:lvl7pPr>
            <a:lvl8pPr marL="10429381" indent="0">
              <a:buNone/>
              <a:defRPr sz="5249" b="1"/>
            </a:lvl8pPr>
            <a:lvl9pPr marL="11919292" indent="0">
              <a:buNone/>
              <a:defRPr sz="5249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0972262" y="9133470"/>
            <a:ext cx="9547290" cy="16593580"/>
          </a:xfrm>
        </p:spPr>
        <p:txBody>
          <a:bodyPr/>
          <a:lstStyle>
            <a:lvl1pPr>
              <a:defRPr sz="7773"/>
            </a:lvl1pPr>
            <a:lvl2pPr>
              <a:defRPr sz="6562"/>
            </a:lvl2pPr>
            <a:lvl3pPr>
              <a:defRPr sz="5855"/>
            </a:lvl3pPr>
            <a:lvl4pPr>
              <a:defRPr sz="5249"/>
            </a:lvl4pPr>
            <a:lvl5pPr>
              <a:defRPr sz="5249"/>
            </a:lvl5pPr>
            <a:lvl6pPr>
              <a:defRPr sz="5249"/>
            </a:lvl6pPr>
            <a:lvl7pPr>
              <a:defRPr sz="5249"/>
            </a:lvl7pPr>
            <a:lvl8pPr>
              <a:defRPr sz="5249"/>
            </a:lvl8pPr>
            <a:lvl9pPr>
              <a:defRPr sz="524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9980" y="1146684"/>
            <a:ext cx="7106095" cy="4880072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444815" y="1146691"/>
            <a:ext cx="12074734" cy="24580365"/>
          </a:xfrm>
        </p:spPr>
        <p:txBody>
          <a:bodyPr/>
          <a:lstStyle>
            <a:lvl1pPr>
              <a:defRPr sz="10399"/>
            </a:lvl1pPr>
            <a:lvl2pPr>
              <a:defRPr sz="9087"/>
            </a:lvl2pPr>
            <a:lvl3pPr>
              <a:defRPr sz="7773"/>
            </a:lvl3pPr>
            <a:lvl4pPr>
              <a:defRPr sz="6562"/>
            </a:lvl4pPr>
            <a:lvl5pPr>
              <a:defRPr sz="6562"/>
            </a:lvl5pPr>
            <a:lvl6pPr>
              <a:defRPr sz="6562"/>
            </a:lvl6pPr>
            <a:lvl7pPr>
              <a:defRPr sz="6562"/>
            </a:lvl7pPr>
            <a:lvl8pPr>
              <a:defRPr sz="6562"/>
            </a:lvl8pPr>
            <a:lvl9pPr>
              <a:defRPr sz="656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9980" y="6026763"/>
            <a:ext cx="7106095" cy="19700293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3661" y="20160299"/>
            <a:ext cx="12959715" cy="2380037"/>
          </a:xfrm>
        </p:spPr>
        <p:txBody>
          <a:bodyPr anchor="b"/>
          <a:lstStyle>
            <a:lvl1pPr algn="l">
              <a:defRPr sz="6562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33661" y="2573372"/>
            <a:ext cx="12959715" cy="17280255"/>
          </a:xfrm>
        </p:spPr>
        <p:txBody>
          <a:bodyPr rtlCol="0">
            <a:normAutofit/>
          </a:bodyPr>
          <a:lstStyle>
            <a:lvl1pPr marL="0" indent="0">
              <a:buNone/>
              <a:defRPr sz="10399"/>
            </a:lvl1pPr>
            <a:lvl2pPr marL="1489911" indent="0">
              <a:buNone/>
              <a:defRPr sz="9087"/>
            </a:lvl2pPr>
            <a:lvl3pPr marL="2979822" indent="0">
              <a:buNone/>
              <a:defRPr sz="7773"/>
            </a:lvl3pPr>
            <a:lvl4pPr marL="4469734" indent="0">
              <a:buNone/>
              <a:defRPr sz="6562"/>
            </a:lvl4pPr>
            <a:lvl5pPr marL="5959644" indent="0">
              <a:buNone/>
              <a:defRPr sz="6562"/>
            </a:lvl5pPr>
            <a:lvl6pPr marL="7449558" indent="0">
              <a:buNone/>
              <a:defRPr sz="6562"/>
            </a:lvl6pPr>
            <a:lvl7pPr marL="8939469" indent="0">
              <a:buNone/>
              <a:defRPr sz="6562"/>
            </a:lvl7pPr>
            <a:lvl8pPr marL="10429381" indent="0">
              <a:buNone/>
              <a:defRPr sz="6562"/>
            </a:lvl8pPr>
            <a:lvl9pPr marL="11919292" indent="0">
              <a:buNone/>
              <a:defRPr sz="6562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233661" y="22540334"/>
            <a:ext cx="12959715" cy="3380048"/>
          </a:xfrm>
        </p:spPr>
        <p:txBody>
          <a:bodyPr/>
          <a:lstStyle>
            <a:lvl1pPr marL="0" indent="0">
              <a:buNone/>
              <a:defRPr sz="4543"/>
            </a:lvl1pPr>
            <a:lvl2pPr marL="1489911" indent="0">
              <a:buNone/>
              <a:defRPr sz="3938"/>
            </a:lvl2pPr>
            <a:lvl3pPr marL="2979822" indent="0">
              <a:buNone/>
              <a:defRPr sz="3230"/>
            </a:lvl3pPr>
            <a:lvl4pPr marL="4469734" indent="0">
              <a:buNone/>
              <a:defRPr sz="2928"/>
            </a:lvl4pPr>
            <a:lvl5pPr marL="5959644" indent="0">
              <a:buNone/>
              <a:defRPr sz="2928"/>
            </a:lvl5pPr>
            <a:lvl6pPr marL="7449558" indent="0">
              <a:buNone/>
              <a:defRPr sz="2928"/>
            </a:lvl6pPr>
            <a:lvl7pPr marL="8939469" indent="0">
              <a:buNone/>
              <a:defRPr sz="2928"/>
            </a:lvl7pPr>
            <a:lvl8pPr marL="10429381" indent="0">
              <a:buNone/>
              <a:defRPr sz="2928"/>
            </a:lvl8pPr>
            <a:lvl9pPr marL="11919292" indent="0">
              <a:buNone/>
              <a:defRPr sz="2928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080137" y="1153769"/>
            <a:ext cx="19439252" cy="4799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080137" y="6720250"/>
            <a:ext cx="19439252" cy="190069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80140" y="26693742"/>
            <a:ext cx="5040103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379865" y="26693742"/>
            <a:ext cx="6839796" cy="1532821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3938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479287" y="26693742"/>
            <a:ext cx="5040102" cy="1532821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3938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2979273" rtl="0" eaLnBrk="0" fontAlgn="base" hangingPunct="0">
        <a:spcBef>
          <a:spcPct val="0"/>
        </a:spcBef>
        <a:spcAft>
          <a:spcPct val="0"/>
        </a:spcAft>
        <a:defRPr sz="14335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2pPr>
      <a:lvl3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3pPr>
      <a:lvl4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4pPr>
      <a:lvl5pPr algn="ctr" defTabSz="2979273" rtl="0" eaLnBrk="0" fontAlgn="base" hangingPunct="0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5pPr>
      <a:lvl6pPr marL="461554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6pPr>
      <a:lvl7pPr marL="92311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7pPr>
      <a:lvl8pPr marL="1384665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8pPr>
      <a:lvl9pPr marL="1846220" algn="ctr" defTabSz="2979273" rtl="0" fontAlgn="base">
        <a:spcBef>
          <a:spcPct val="0"/>
        </a:spcBef>
        <a:spcAft>
          <a:spcPct val="0"/>
        </a:spcAft>
        <a:defRPr sz="14335">
          <a:solidFill>
            <a:schemeClr val="tx1"/>
          </a:solidFill>
          <a:latin typeface="Calibri" pitchFamily="34" charset="0"/>
        </a:defRPr>
      </a:lvl9pPr>
    </p:titleStyle>
    <p:bodyStyle>
      <a:lvl1pPr marL="1117028" indent="-1117028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399" kern="1200">
          <a:solidFill>
            <a:schemeClr val="tx1"/>
          </a:solidFill>
          <a:latin typeface="+mn-lt"/>
          <a:ea typeface="+mn-ea"/>
          <a:cs typeface="+mn-cs"/>
        </a:defRPr>
      </a:lvl1pPr>
      <a:lvl2pPr marL="2419959" indent="-931123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087" kern="1200">
          <a:solidFill>
            <a:schemeClr val="tx1"/>
          </a:solidFill>
          <a:latin typeface="+mn-lt"/>
          <a:ea typeface="+mn-ea"/>
          <a:cs typeface="+mn-cs"/>
        </a:defRPr>
      </a:lvl2pPr>
      <a:lvl3pPr marL="3724492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7773" kern="1200">
          <a:solidFill>
            <a:schemeClr val="tx1"/>
          </a:solidFill>
          <a:latin typeface="+mn-lt"/>
          <a:ea typeface="+mn-ea"/>
          <a:cs typeface="+mn-cs"/>
        </a:defRPr>
      </a:lvl3pPr>
      <a:lvl4pPr marL="5213327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6562" kern="1200">
          <a:solidFill>
            <a:schemeClr val="tx1"/>
          </a:solidFill>
          <a:latin typeface="+mn-lt"/>
          <a:ea typeface="+mn-ea"/>
          <a:cs typeface="+mn-cs"/>
        </a:defRPr>
      </a:lvl4pPr>
      <a:lvl5pPr marL="6703765" indent="-743616" algn="l" defTabSz="297927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6562" kern="1200">
          <a:solidFill>
            <a:schemeClr val="tx1"/>
          </a:solidFill>
          <a:latin typeface="+mn-lt"/>
          <a:ea typeface="+mn-ea"/>
          <a:cs typeface="+mn-cs"/>
        </a:defRPr>
      </a:lvl5pPr>
      <a:lvl6pPr marL="8194511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6pPr>
      <a:lvl7pPr marL="9684425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7pPr>
      <a:lvl8pPr marL="11174336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8pPr>
      <a:lvl9pPr marL="12664247" indent="-744956" algn="l" defTabSz="2979822" rtl="0" eaLnBrk="1" latinLnBrk="0" hangingPunct="1">
        <a:spcBef>
          <a:spcPct val="20000"/>
        </a:spcBef>
        <a:buFont typeface="Arial" panose="020B0604020202020204" pitchFamily="34" charset="0"/>
        <a:buChar char="•"/>
        <a:defRPr sz="6562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1pPr>
      <a:lvl2pPr marL="148991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2pPr>
      <a:lvl3pPr marL="297982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3pPr>
      <a:lvl4pPr marL="446973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4pPr>
      <a:lvl5pPr marL="5959644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5pPr>
      <a:lvl6pPr marL="7449558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6pPr>
      <a:lvl7pPr marL="8939469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7pPr>
      <a:lvl8pPr marL="10429381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8pPr>
      <a:lvl9pPr marL="11919292" algn="l" defTabSz="2979822" rtl="0" eaLnBrk="1" latinLnBrk="0" hangingPunct="1">
        <a:defRPr sz="585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orum.net/event/IOCTe202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14105" y="3861534"/>
            <a:ext cx="21168432" cy="24231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252" tIns="46128" rIns="92252" bIns="4612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5451" b="1" dirty="0">
                <a:solidFill>
                  <a:srgbClr val="FF0000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chemeClr val="tx2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chemeClr val="tx2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230" b="1" dirty="0">
                <a:solidFill>
                  <a:schemeClr val="tx2"/>
                </a:solidFill>
                <a:latin typeface="Arial" panose="020B0604020202020204" pitchFamily="34" charset="0"/>
              </a:rPr>
              <a:t>Affiliation 2</a:t>
            </a: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1" y="28907525"/>
            <a:ext cx="21617154" cy="774053"/>
          </a:xfrm>
          <a:prstGeom prst="rect">
            <a:avLst/>
          </a:prstGeom>
          <a:solidFill>
            <a:srgbClr val="161F48"/>
          </a:solidFill>
          <a:ln>
            <a:noFill/>
          </a:ln>
        </p:spPr>
        <p:txBody>
          <a:bodyPr lIns="212722" tIns="106360" rIns="212722" bIns="106360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3634" b="1" dirty="0">
                <a:solidFill>
                  <a:schemeClr val="bg1"/>
                </a:solidFill>
                <a:latin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https://sciforum.net/event/IOCTe2026</a:t>
            </a:r>
            <a:r>
              <a:rPr lang="en-US" altLang="en-US" sz="3634" b="1" dirty="0">
                <a:solidFill>
                  <a:schemeClr val="bg1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1001613" y="6403796"/>
            <a:ext cx="19676433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1937"/>
          </a:p>
        </p:txBody>
      </p:sp>
      <p:sp>
        <p:nvSpPr>
          <p:cNvPr id="4" name="TextBox 3"/>
          <p:cNvSpPr txBox="1"/>
          <p:nvPr/>
        </p:nvSpPr>
        <p:spPr>
          <a:xfrm>
            <a:off x="333337" y="6807654"/>
            <a:ext cx="10185976" cy="651589"/>
          </a:xfrm>
          <a:prstGeom prst="rect">
            <a:avLst/>
          </a:prstGeom>
          <a:solidFill>
            <a:srgbClr val="161F48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>
              <a:defRPr/>
            </a:pPr>
            <a:r>
              <a:rPr lang="en-US" sz="3634" dirty="0"/>
              <a:t>INTRODUCTION &amp; AIM </a:t>
            </a:r>
            <a:endParaRPr lang="en-SG" sz="3634" dirty="0"/>
          </a:p>
        </p:txBody>
      </p:sp>
      <p:sp>
        <p:nvSpPr>
          <p:cNvPr id="31" name="TextBox 30"/>
          <p:cNvSpPr txBox="1"/>
          <p:nvPr/>
        </p:nvSpPr>
        <p:spPr>
          <a:xfrm>
            <a:off x="11077009" y="6807653"/>
            <a:ext cx="10185976" cy="651589"/>
          </a:xfrm>
          <a:prstGeom prst="rect">
            <a:avLst/>
          </a:prstGeom>
          <a:solidFill>
            <a:srgbClr val="161F48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RESULTS &amp; DISCUSSION</a:t>
            </a:r>
            <a:endParaRPr lang="en-SG" dirty="0"/>
          </a:p>
        </p:txBody>
      </p:sp>
      <p:sp>
        <p:nvSpPr>
          <p:cNvPr id="33" name="TextBox 32"/>
          <p:cNvSpPr txBox="1"/>
          <p:nvPr/>
        </p:nvSpPr>
        <p:spPr>
          <a:xfrm>
            <a:off x="11077009" y="22896952"/>
            <a:ext cx="10185976" cy="651589"/>
          </a:xfrm>
          <a:prstGeom prst="rect">
            <a:avLst/>
          </a:prstGeom>
          <a:solidFill>
            <a:srgbClr val="161F48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CONCLUSION</a:t>
            </a:r>
            <a:endParaRPr lang="en-SG" dirty="0"/>
          </a:p>
        </p:txBody>
      </p:sp>
      <p:sp>
        <p:nvSpPr>
          <p:cNvPr id="34" name="TextBox 33"/>
          <p:cNvSpPr txBox="1"/>
          <p:nvPr/>
        </p:nvSpPr>
        <p:spPr>
          <a:xfrm>
            <a:off x="11077009" y="25736844"/>
            <a:ext cx="10185976" cy="651589"/>
          </a:xfrm>
          <a:prstGeom prst="rect">
            <a:avLst/>
          </a:prstGeom>
          <a:solidFill>
            <a:srgbClr val="161F48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FUTURE WORK / </a:t>
            </a:r>
            <a:r>
              <a:rPr lang="en-US" altLang="zh-CN"/>
              <a:t>REFERENCES</a:t>
            </a:r>
            <a:endParaRPr lang="en-US" dirty="0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160258" y="-1026990"/>
            <a:ext cx="307695" cy="307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1918">
              <a:latin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17951" y="15175244"/>
            <a:ext cx="10185976" cy="651589"/>
          </a:xfrm>
          <a:prstGeom prst="rect">
            <a:avLst/>
          </a:prstGeom>
          <a:solidFill>
            <a:srgbClr val="161F48"/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>
            <a:spAutoFit/>
          </a:bodyPr>
          <a:lstStyle>
            <a:defPPr>
              <a:defRPr lang="en-US"/>
            </a:defPPr>
            <a:lvl1pPr algn="ctr">
              <a:defRPr sz="3634"/>
            </a:lvl1pPr>
          </a:lstStyle>
          <a:p>
            <a:r>
              <a:rPr lang="en-US"/>
              <a:t>METHOD</a:t>
            </a:r>
            <a:endParaRPr lang="en-SG" dirty="0"/>
          </a:p>
        </p:txBody>
      </p:sp>
      <p:pic>
        <p:nvPicPr>
          <p:cNvPr id="3" name="Picture 2" descr="A close up of a sign&#10;&#10;AI-generated content may be incorrect.">
            <a:extLst>
              <a:ext uri="{FF2B5EF4-FFF2-40B4-BE49-F238E27FC236}">
                <a16:creationId xmlns:a16="http://schemas.microsoft.com/office/drawing/2014/main" id="{8149F74C-4A54-39AB-B1F3-FCBDC38716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28" y="-74865"/>
            <a:ext cx="21617153" cy="367491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5066</TotalTime>
  <Words>32</Words>
  <Application>Microsoft Office PowerPoint</Application>
  <PresentationFormat>Custom</PresentationFormat>
  <Paragraphs>11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MDPI</cp:lastModifiedBy>
  <cp:revision>118</cp:revision>
  <dcterms:created xsi:type="dcterms:W3CDTF">2007-01-10T04:59:32Z</dcterms:created>
  <dcterms:modified xsi:type="dcterms:W3CDTF">2026-01-23T04:14:02Z</dcterms:modified>
</cp:coreProperties>
</file>