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1F48"/>
    <a:srgbClr val="BC3F23"/>
    <a:srgbClr val="016028"/>
    <a:srgbClr val="125F55"/>
    <a:srgbClr val="58915E"/>
    <a:srgbClr val="EBFFD9"/>
    <a:srgbClr val="83A954"/>
    <a:srgbClr val="91B354"/>
    <a:srgbClr val="2F5E96"/>
    <a:srgbClr val="4721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95F56D-1B7F-460E-9C15-7545F0D22058}" v="3" dt="2026-03-04T03:21:33.5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>
        <p:scale>
          <a:sx n="32" d="100"/>
          <a:sy n="32" d="100"/>
        </p:scale>
        <p:origin x="1243" y="-4906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microsoft.com/office/2016/11/relationships/changesInfo" Target="changesInfos/changesInfo1.xml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in (Palm) Laodumrongkul" userId="2cabbf3c-8eea-4736-96d8-3a5ff77b9fc4" providerId="ADAL" clId="{E595F56D-1B7F-460E-9C15-7545F0D22058}"/>
    <pc:docChg chg="custSel modSld">
      <pc:chgData name="Munin (Palm) Laodumrongkul" userId="2cabbf3c-8eea-4736-96d8-3a5ff77b9fc4" providerId="ADAL" clId="{E595F56D-1B7F-460E-9C15-7545F0D22058}" dt="2026-03-04T03:22:03.897" v="21" actId="1076"/>
      <pc:docMkLst>
        <pc:docMk/>
      </pc:docMkLst>
      <pc:sldChg chg="addSp delSp modSp mod">
        <pc:chgData name="Munin (Palm) Laodumrongkul" userId="2cabbf3c-8eea-4736-96d8-3a5ff77b9fc4" providerId="ADAL" clId="{E595F56D-1B7F-460E-9C15-7545F0D22058}" dt="2026-03-04T03:22:03.897" v="21" actId="1076"/>
        <pc:sldMkLst>
          <pc:docMk/>
          <pc:sldMk cId="0" sldId="256"/>
        </pc:sldMkLst>
        <pc:spChg chg="mod">
          <ac:chgData name="Munin (Palm) Laodumrongkul" userId="2cabbf3c-8eea-4736-96d8-3a5ff77b9fc4" providerId="ADAL" clId="{E595F56D-1B7F-460E-9C15-7545F0D22058}" dt="2026-03-04T03:20:50.325" v="12" actId="207"/>
          <ac:spMkLst>
            <pc:docMk/>
            <pc:sldMk cId="0" sldId="256"/>
            <ac:spMk id="4" creationId="{00000000-0000-0000-0000-000000000000}"/>
          </ac:spMkLst>
        </pc:spChg>
        <pc:spChg chg="mod">
          <ac:chgData name="Munin (Palm) Laodumrongkul" userId="2cabbf3c-8eea-4736-96d8-3a5ff77b9fc4" providerId="ADAL" clId="{E595F56D-1B7F-460E-9C15-7545F0D22058}" dt="2026-03-04T03:20:42.677" v="11" actId="207"/>
          <ac:spMkLst>
            <pc:docMk/>
            <pc:sldMk cId="0" sldId="256"/>
            <ac:spMk id="24" creationId="{BD109E0B-5BBB-A6D4-6A62-B0F590A46034}"/>
          </ac:spMkLst>
        </pc:spChg>
        <pc:spChg chg="mod">
          <ac:chgData name="Munin (Palm) Laodumrongkul" userId="2cabbf3c-8eea-4736-96d8-3a5ff77b9fc4" providerId="ADAL" clId="{E595F56D-1B7F-460E-9C15-7545F0D22058}" dt="2026-03-04T03:20:56.442" v="13" actId="207"/>
          <ac:spMkLst>
            <pc:docMk/>
            <pc:sldMk cId="0" sldId="256"/>
            <ac:spMk id="31" creationId="{00000000-0000-0000-0000-000000000000}"/>
          </ac:spMkLst>
        </pc:spChg>
        <pc:spChg chg="mod">
          <ac:chgData name="Munin (Palm) Laodumrongkul" userId="2cabbf3c-8eea-4736-96d8-3a5ff77b9fc4" providerId="ADAL" clId="{E595F56D-1B7F-460E-9C15-7545F0D22058}" dt="2026-03-04T03:21:04.053" v="14" actId="207"/>
          <ac:spMkLst>
            <pc:docMk/>
            <pc:sldMk cId="0" sldId="256"/>
            <ac:spMk id="37" creationId="{1C42AFA9-ACEF-D51E-6A53-074D48C3C0BB}"/>
          </ac:spMkLst>
        </pc:spChg>
        <pc:spChg chg="mod">
          <ac:chgData name="Munin (Palm) Laodumrongkul" userId="2cabbf3c-8eea-4736-96d8-3a5ff77b9fc4" providerId="ADAL" clId="{E595F56D-1B7F-460E-9C15-7545F0D22058}" dt="2026-03-04T03:21:11.230" v="15" actId="207"/>
          <ac:spMkLst>
            <pc:docMk/>
            <pc:sldMk cId="0" sldId="256"/>
            <ac:spMk id="40" creationId="{B0E3B256-1FAF-AC62-C3FF-13D46050BACD}"/>
          </ac:spMkLst>
        </pc:spChg>
        <pc:spChg chg="mod">
          <ac:chgData name="Munin (Palm) Laodumrongkul" userId="2cabbf3c-8eea-4736-96d8-3a5ff77b9fc4" providerId="ADAL" clId="{E595F56D-1B7F-460E-9C15-7545F0D22058}" dt="2026-03-04T03:20:27.154" v="9" actId="207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Munin (Palm) Laodumrongkul" userId="2cabbf3c-8eea-4736-96d8-3a5ff77b9fc4" providerId="ADAL" clId="{E595F56D-1B7F-460E-9C15-7545F0D22058}" dt="2026-03-04T03:22:03.897" v="21" actId="1076"/>
          <ac:spMkLst>
            <pc:docMk/>
            <pc:sldMk cId="0" sldId="256"/>
            <ac:spMk id="2180" creationId="{00000000-0000-0000-0000-000000000000}"/>
          </ac:spMkLst>
        </pc:spChg>
        <pc:spChg chg="mod">
          <ac:chgData name="Munin (Palm) Laodumrongkul" userId="2cabbf3c-8eea-4736-96d8-3a5ff77b9fc4" providerId="ADAL" clId="{E595F56D-1B7F-460E-9C15-7545F0D22058}" dt="2026-03-04T03:20:36.562" v="10" actId="208"/>
          <ac:spMkLst>
            <pc:docMk/>
            <pc:sldMk cId="0" sldId="256"/>
            <ac:spMk id="2181" creationId="{00000000-0000-0000-0000-000000000000}"/>
          </ac:spMkLst>
        </pc:spChg>
        <pc:picChg chg="add mod">
          <ac:chgData name="Munin (Palm) Laodumrongkul" userId="2cabbf3c-8eea-4736-96d8-3a5ff77b9fc4" providerId="ADAL" clId="{E595F56D-1B7F-460E-9C15-7545F0D22058}" dt="2026-03-04T03:20:13.981" v="7" actId="1076"/>
          <ac:picMkLst>
            <pc:docMk/>
            <pc:sldMk cId="0" sldId="256"/>
            <ac:picMk id="3" creationId="{45E1C400-6910-1E59-6D9D-8E38E97D668D}"/>
          </ac:picMkLst>
        </pc:picChg>
        <pc:picChg chg="del">
          <ac:chgData name="Munin (Palm) Laodumrongkul" userId="2cabbf3c-8eea-4736-96d8-3a5ff77b9fc4" providerId="ADAL" clId="{E595F56D-1B7F-460E-9C15-7545F0D22058}" dt="2026-03-04T03:19:54.734" v="4" actId="478"/>
          <ac:picMkLst>
            <pc:docMk/>
            <pc:sldMk cId="0" sldId="256"/>
            <ac:picMk id="5" creationId="{9C6B1E24-36DA-0C54-3517-D8D60A4CDBC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OCTe202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161F4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BC3F23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BC3F23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BC3F23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24629" y="41841842"/>
            <a:ext cx="30199828" cy="1007964"/>
          </a:xfrm>
          <a:prstGeom prst="rect">
            <a:avLst/>
          </a:prstGeom>
          <a:solidFill>
            <a:srgbClr val="161F48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https://sciforum.net/event/IOCTe2026</a:t>
            </a:r>
            <a:endParaRPr lang="en-US" altLang="en-US" sz="4600" dirty="0">
              <a:solidFill>
                <a:schemeClr val="bg1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61F4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161F48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161F48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161F48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161F48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161F48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E1C400-6910-1E59-6D9D-8E38E97D66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" y="0"/>
            <a:ext cx="30199828" cy="294254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5226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Suisse Int'l</vt:lpstr>
      <vt:lpstr>Calibri</vt:lpstr>
      <vt:lpstr>Suisse Int'l Bold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117</cp:revision>
  <dcterms:created xsi:type="dcterms:W3CDTF">2007-01-10T04:59:32Z</dcterms:created>
  <dcterms:modified xsi:type="dcterms:W3CDTF">2026-03-04T03:22:14Z</dcterms:modified>
</cp:coreProperties>
</file>