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645"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925"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70"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215"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495" algn="l" defTabSz="923925" rtl="0" eaLnBrk="1" latinLnBrk="0" hangingPunct="1"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40" algn="l" defTabSz="923925" rtl="0" eaLnBrk="1" latinLnBrk="0" hangingPunct="1"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2785" algn="l" defTabSz="923925" rtl="0" eaLnBrk="1" latinLnBrk="0" hangingPunct="1"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5065" algn="l" defTabSz="923925" rtl="0" eaLnBrk="1" latinLnBrk="0" hangingPunct="1"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93C"/>
    <a:srgbClr val="54B4CC"/>
    <a:srgbClr val="FFFFFF"/>
    <a:srgbClr val="059279"/>
    <a:srgbClr val="1078B5"/>
    <a:srgbClr val="B94329"/>
    <a:srgbClr val="DF99B5"/>
    <a:srgbClr val="973411"/>
    <a:srgbClr val="B1451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 showGuides="1">
      <p:cViewPr varScale="1">
        <p:scale>
          <a:sx n="24" d="100"/>
          <a:sy n="24" d="100"/>
        </p:scale>
        <p:origin x="628" y="-52"/>
      </p:cViewPr>
      <p:guideLst>
        <p:guide orient="horz" pos="9072"/>
        <p:guide pos="682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algn="r"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algn="r" defTabSz="630555">
              <a:defRPr sz="800"/>
            </a:lvl1pPr>
          </a:lstStyle>
          <a:p>
            <a:fld id="{C81572B6-87AF-41E2-B737-980896F6648A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645"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925"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70"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215"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495" algn="l" defTabSz="923925" rtl="0" eaLnBrk="1" latinLnBrk="0" hangingPunct="1">
      <a:defRPr sz="1210" kern="1200">
        <a:solidFill>
          <a:schemeClr val="tx1"/>
        </a:solidFill>
        <a:latin typeface="+mn-lt"/>
        <a:ea typeface="+mn-ea"/>
        <a:cs typeface="+mn-cs"/>
      </a:defRPr>
    </a:lvl6pPr>
    <a:lvl7pPr marL="2771140" algn="l" defTabSz="923925" rtl="0" eaLnBrk="1" latinLnBrk="0" hangingPunct="1">
      <a:defRPr sz="1210" kern="1200">
        <a:solidFill>
          <a:schemeClr val="tx1"/>
        </a:solidFill>
        <a:latin typeface="+mn-lt"/>
        <a:ea typeface="+mn-ea"/>
        <a:cs typeface="+mn-cs"/>
      </a:defRPr>
    </a:lvl7pPr>
    <a:lvl8pPr marL="3232785" algn="l" defTabSz="923925" rtl="0" eaLnBrk="1" latinLnBrk="0" hangingPunct="1">
      <a:defRPr sz="1210" kern="1200">
        <a:solidFill>
          <a:schemeClr val="tx1"/>
        </a:solidFill>
        <a:latin typeface="+mn-lt"/>
        <a:ea typeface="+mn-ea"/>
        <a:cs typeface="+mn-cs"/>
      </a:defRPr>
    </a:lvl8pPr>
    <a:lvl9pPr marL="3695065" algn="l" defTabSz="923925" rtl="0" eaLnBrk="1" latinLnBrk="0" hangingPunct="1">
      <a:defRPr sz="121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80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5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0">
                <a:solidFill>
                  <a:schemeClr val="tx1">
                    <a:tint val="75000"/>
                  </a:schemeClr>
                </a:solidFill>
              </a:defRPr>
            </a:lvl1pPr>
            <a:lvl2pPr marL="1489710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80055" indent="0">
              <a:buNone/>
              <a:defRPr sz="5250">
                <a:solidFill>
                  <a:schemeClr val="tx1">
                    <a:tint val="75000"/>
                  </a:schemeClr>
                </a:solidFill>
              </a:defRPr>
            </a:lvl3pPr>
            <a:lvl4pPr marL="4469765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4pPr>
            <a:lvl5pPr marL="5959475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5pPr>
            <a:lvl6pPr marL="7449820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6pPr>
            <a:lvl7pPr marL="8939530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7pPr>
            <a:lvl8pPr marL="10429240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8pPr>
            <a:lvl9pPr marL="11919585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5"/>
            </a:lvl1pPr>
            <a:lvl2pPr>
              <a:defRPr sz="7775"/>
            </a:lvl2pPr>
            <a:lvl3pPr>
              <a:defRPr sz="6560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5"/>
            </a:lvl1pPr>
            <a:lvl2pPr>
              <a:defRPr sz="7775"/>
            </a:lvl2pPr>
            <a:lvl3pPr>
              <a:defRPr sz="6560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5" b="1"/>
            </a:lvl1pPr>
            <a:lvl2pPr marL="1489710" indent="0">
              <a:buNone/>
              <a:defRPr sz="6560" b="1"/>
            </a:lvl2pPr>
            <a:lvl3pPr marL="2980055" indent="0">
              <a:buNone/>
              <a:defRPr sz="5855" b="1"/>
            </a:lvl3pPr>
            <a:lvl4pPr marL="4469765" indent="0">
              <a:buNone/>
              <a:defRPr sz="5250" b="1"/>
            </a:lvl4pPr>
            <a:lvl5pPr marL="5959475" indent="0">
              <a:buNone/>
              <a:defRPr sz="5250" b="1"/>
            </a:lvl5pPr>
            <a:lvl6pPr marL="7449820" indent="0">
              <a:buNone/>
              <a:defRPr sz="5250" b="1"/>
            </a:lvl6pPr>
            <a:lvl7pPr marL="8939530" indent="0">
              <a:buNone/>
              <a:defRPr sz="5250" b="1"/>
            </a:lvl7pPr>
            <a:lvl8pPr marL="10429240" indent="0">
              <a:buNone/>
              <a:defRPr sz="5250" b="1"/>
            </a:lvl8pPr>
            <a:lvl9pPr marL="11919585" indent="0">
              <a:buNone/>
              <a:defRPr sz="52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5"/>
            </a:lvl1pPr>
            <a:lvl2pPr>
              <a:defRPr sz="6560"/>
            </a:lvl2pPr>
            <a:lvl3pPr>
              <a:defRPr sz="5855"/>
            </a:lvl3pPr>
            <a:lvl4pPr>
              <a:defRPr sz="5250"/>
            </a:lvl4pPr>
            <a:lvl5pPr>
              <a:defRPr sz="5250"/>
            </a:lvl5pPr>
            <a:lvl6pPr>
              <a:defRPr sz="5250"/>
            </a:lvl6pPr>
            <a:lvl7pPr>
              <a:defRPr sz="5250"/>
            </a:lvl7pPr>
            <a:lvl8pPr>
              <a:defRPr sz="5250"/>
            </a:lvl8pPr>
            <a:lvl9pPr>
              <a:defRPr sz="52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5" b="1"/>
            </a:lvl1pPr>
            <a:lvl2pPr marL="1489710" indent="0">
              <a:buNone/>
              <a:defRPr sz="6560" b="1"/>
            </a:lvl2pPr>
            <a:lvl3pPr marL="2980055" indent="0">
              <a:buNone/>
              <a:defRPr sz="5855" b="1"/>
            </a:lvl3pPr>
            <a:lvl4pPr marL="4469765" indent="0">
              <a:buNone/>
              <a:defRPr sz="5250" b="1"/>
            </a:lvl4pPr>
            <a:lvl5pPr marL="5959475" indent="0">
              <a:buNone/>
              <a:defRPr sz="5250" b="1"/>
            </a:lvl5pPr>
            <a:lvl6pPr marL="7449820" indent="0">
              <a:buNone/>
              <a:defRPr sz="5250" b="1"/>
            </a:lvl6pPr>
            <a:lvl7pPr marL="8939530" indent="0">
              <a:buNone/>
              <a:defRPr sz="5250" b="1"/>
            </a:lvl7pPr>
            <a:lvl8pPr marL="10429240" indent="0">
              <a:buNone/>
              <a:defRPr sz="5250" b="1"/>
            </a:lvl8pPr>
            <a:lvl9pPr marL="11919585" indent="0">
              <a:buNone/>
              <a:defRPr sz="52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5"/>
            </a:lvl1pPr>
            <a:lvl2pPr>
              <a:defRPr sz="6560"/>
            </a:lvl2pPr>
            <a:lvl3pPr>
              <a:defRPr sz="5855"/>
            </a:lvl3pPr>
            <a:lvl4pPr>
              <a:defRPr sz="5250"/>
            </a:lvl4pPr>
            <a:lvl5pPr>
              <a:defRPr sz="5250"/>
            </a:lvl5pPr>
            <a:lvl6pPr>
              <a:defRPr sz="5250"/>
            </a:lvl6pPr>
            <a:lvl7pPr>
              <a:defRPr sz="5250"/>
            </a:lvl7pPr>
            <a:lvl8pPr>
              <a:defRPr sz="5250"/>
            </a:lvl8pPr>
            <a:lvl9pPr>
              <a:defRPr sz="52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400"/>
            </a:lvl1pPr>
            <a:lvl2pPr>
              <a:defRPr sz="9085"/>
            </a:lvl2pPr>
            <a:lvl3pPr>
              <a:defRPr sz="7775"/>
            </a:lvl3pPr>
            <a:lvl4pPr>
              <a:defRPr sz="6560"/>
            </a:lvl4pPr>
            <a:lvl5pPr>
              <a:defRPr sz="6560"/>
            </a:lvl5pPr>
            <a:lvl6pPr>
              <a:defRPr sz="6560"/>
            </a:lvl6pPr>
            <a:lvl7pPr>
              <a:defRPr sz="6560"/>
            </a:lvl7pPr>
            <a:lvl8pPr>
              <a:defRPr sz="6560"/>
            </a:lvl8pPr>
            <a:lvl9pPr>
              <a:defRPr sz="65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5"/>
            </a:lvl1pPr>
            <a:lvl2pPr marL="1489710" indent="0">
              <a:buNone/>
              <a:defRPr sz="3940"/>
            </a:lvl2pPr>
            <a:lvl3pPr marL="2980055" indent="0">
              <a:buNone/>
              <a:defRPr sz="3230"/>
            </a:lvl3pPr>
            <a:lvl4pPr marL="4469765" indent="0">
              <a:buNone/>
              <a:defRPr sz="2930"/>
            </a:lvl4pPr>
            <a:lvl5pPr marL="5959475" indent="0">
              <a:buNone/>
              <a:defRPr sz="2930"/>
            </a:lvl5pPr>
            <a:lvl6pPr marL="7449820" indent="0">
              <a:buNone/>
              <a:defRPr sz="2930"/>
            </a:lvl6pPr>
            <a:lvl7pPr marL="8939530" indent="0">
              <a:buNone/>
              <a:defRPr sz="2930"/>
            </a:lvl7pPr>
            <a:lvl8pPr marL="10429240" indent="0">
              <a:buNone/>
              <a:defRPr sz="2930"/>
            </a:lvl8pPr>
            <a:lvl9pPr marL="11919585" indent="0">
              <a:buNone/>
              <a:defRPr sz="29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400"/>
            </a:lvl1pPr>
            <a:lvl2pPr marL="1489710" indent="0">
              <a:buNone/>
              <a:defRPr sz="9085"/>
            </a:lvl2pPr>
            <a:lvl3pPr marL="2980055" indent="0">
              <a:buNone/>
              <a:defRPr sz="7775"/>
            </a:lvl3pPr>
            <a:lvl4pPr marL="4469765" indent="0">
              <a:buNone/>
              <a:defRPr sz="6560"/>
            </a:lvl4pPr>
            <a:lvl5pPr marL="5959475" indent="0">
              <a:buNone/>
              <a:defRPr sz="6560"/>
            </a:lvl5pPr>
            <a:lvl6pPr marL="7449820" indent="0">
              <a:buNone/>
              <a:defRPr sz="6560"/>
            </a:lvl6pPr>
            <a:lvl7pPr marL="8939530" indent="0">
              <a:buNone/>
              <a:defRPr sz="6560"/>
            </a:lvl7pPr>
            <a:lvl8pPr marL="10429240" indent="0">
              <a:buNone/>
              <a:defRPr sz="6560"/>
            </a:lvl8pPr>
            <a:lvl9pPr marL="11919585" indent="0">
              <a:buNone/>
              <a:defRPr sz="656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5"/>
            </a:lvl1pPr>
            <a:lvl2pPr marL="1489710" indent="0">
              <a:buNone/>
              <a:defRPr sz="3940"/>
            </a:lvl2pPr>
            <a:lvl3pPr marL="2980055" indent="0">
              <a:buNone/>
              <a:defRPr sz="3230"/>
            </a:lvl3pPr>
            <a:lvl4pPr marL="4469765" indent="0">
              <a:buNone/>
              <a:defRPr sz="2930"/>
            </a:lvl4pPr>
            <a:lvl5pPr marL="5959475" indent="0">
              <a:buNone/>
              <a:defRPr sz="2930"/>
            </a:lvl5pPr>
            <a:lvl6pPr marL="7449820" indent="0">
              <a:buNone/>
              <a:defRPr sz="2930"/>
            </a:lvl6pPr>
            <a:lvl7pPr marL="8939530" indent="0">
              <a:buNone/>
              <a:defRPr sz="2930"/>
            </a:lvl7pPr>
            <a:lvl8pPr marL="10429240" indent="0">
              <a:buNone/>
              <a:defRPr sz="2930"/>
            </a:lvl8pPr>
            <a:lvl9pPr marL="11919585" indent="0">
              <a:buNone/>
              <a:defRPr sz="29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4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4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/>
          <a:lstStyle>
            <a:lvl1pPr algn="r">
              <a:defRPr sz="394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79420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420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2pPr>
      <a:lvl3pPr algn="ctr" defTabSz="2979420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3pPr>
      <a:lvl4pPr algn="ctr" defTabSz="2979420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4pPr>
      <a:lvl5pPr algn="ctr" defTabSz="2979420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5pPr>
      <a:lvl6pPr marL="461645" algn="ctr" defTabSz="2979420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6pPr>
      <a:lvl7pPr marL="923290" algn="ctr" defTabSz="2979420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7pPr>
      <a:lvl8pPr marL="1384935" algn="ctr" defTabSz="2979420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8pPr>
      <a:lvl9pPr marL="1845945" algn="ctr" defTabSz="2979420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116965" indent="-1116965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400" kern="1200">
          <a:solidFill>
            <a:schemeClr val="tx1"/>
          </a:solidFill>
          <a:latin typeface="+mn-lt"/>
          <a:ea typeface="+mn-ea"/>
          <a:cs typeface="+mn-cs"/>
        </a:defRPr>
      </a:lvl1pPr>
      <a:lvl2pPr marL="2419985" indent="-930910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5" kern="1200">
          <a:solidFill>
            <a:schemeClr val="tx1"/>
          </a:solidFill>
          <a:latin typeface="+mn-lt"/>
          <a:ea typeface="+mn-ea"/>
          <a:cs typeface="+mn-cs"/>
        </a:defRPr>
      </a:lvl2pPr>
      <a:lvl3pPr marL="3724275" indent="-743585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5" kern="1200">
          <a:solidFill>
            <a:schemeClr val="tx1"/>
          </a:solidFill>
          <a:latin typeface="+mn-lt"/>
          <a:ea typeface="+mn-ea"/>
          <a:cs typeface="+mn-cs"/>
        </a:defRPr>
      </a:lvl3pPr>
      <a:lvl4pPr marL="5213350" indent="-743585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0" kern="1200">
          <a:solidFill>
            <a:schemeClr val="tx1"/>
          </a:solidFill>
          <a:latin typeface="+mn-lt"/>
          <a:ea typeface="+mn-ea"/>
          <a:cs typeface="+mn-cs"/>
        </a:defRPr>
      </a:lvl4pPr>
      <a:lvl5pPr marL="6703695" indent="-743585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0" kern="1200">
          <a:solidFill>
            <a:schemeClr val="tx1"/>
          </a:solidFill>
          <a:latin typeface="+mn-lt"/>
          <a:ea typeface="+mn-ea"/>
          <a:cs typeface="+mn-cs"/>
        </a:defRPr>
      </a:lvl5pPr>
      <a:lvl6pPr marL="8194675" indent="-744855" algn="l" defTabSz="298005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0" kern="1200">
          <a:solidFill>
            <a:schemeClr val="tx1"/>
          </a:solidFill>
          <a:latin typeface="+mn-lt"/>
          <a:ea typeface="+mn-ea"/>
          <a:cs typeface="+mn-cs"/>
        </a:defRPr>
      </a:lvl6pPr>
      <a:lvl7pPr marL="9684385" indent="-744855" algn="l" defTabSz="298005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0" kern="1200">
          <a:solidFill>
            <a:schemeClr val="tx1"/>
          </a:solidFill>
          <a:latin typeface="+mn-lt"/>
          <a:ea typeface="+mn-ea"/>
          <a:cs typeface="+mn-cs"/>
        </a:defRPr>
      </a:lvl7pPr>
      <a:lvl8pPr marL="11174095" indent="-744855" algn="l" defTabSz="298005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0" kern="1200">
          <a:solidFill>
            <a:schemeClr val="tx1"/>
          </a:solidFill>
          <a:latin typeface="+mn-lt"/>
          <a:ea typeface="+mn-ea"/>
          <a:cs typeface="+mn-cs"/>
        </a:defRPr>
      </a:lvl8pPr>
      <a:lvl9pPr marL="12664440" indent="-744855" algn="l" defTabSz="298005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71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80055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65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475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82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53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24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585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160257" y="2569136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0" b="1" dirty="0">
                <a:solidFill>
                  <a:srgbClr val="B3493C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70C0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70C0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70C0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8800425"/>
            <a:ext cx="21617154" cy="771525"/>
          </a:xfrm>
          <a:prstGeom prst="rect">
            <a:avLst/>
          </a:prstGeom>
          <a:solidFill>
            <a:srgbClr val="B3493C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5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</a:t>
            </a:r>
            <a:r>
              <a:rPr lang="en-US" altLang="zh-CN" sz="3635" b="1" dirty="0">
                <a:solidFill>
                  <a:schemeClr val="bg1"/>
                </a:solidFill>
                <a:latin typeface="Arial" panose="020B0604020202020204" pitchFamily="34" charset="0"/>
              </a:rPr>
              <a:t>ECCS</a:t>
            </a:r>
            <a:r>
              <a:rPr lang="en-US" altLang="en-US" sz="3635" b="1" dirty="0">
                <a:solidFill>
                  <a:schemeClr val="bg1"/>
                </a:solidFill>
                <a:latin typeface="Arial" panose="020B0604020202020204" pitchFamily="34" charset="0"/>
              </a:rPr>
              <a:t>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06257" y="5205637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5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20"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E27E46-F3C7-4FAC-DBE3-622F9705C1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599525" cy="2104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4046AA-45BB-B0DC-BDC3-C63936E27F2F}"/>
              </a:ext>
            </a:extLst>
          </p:cNvPr>
          <p:cNvSpPr txBox="1"/>
          <p:nvPr/>
        </p:nvSpPr>
        <p:spPr>
          <a:xfrm>
            <a:off x="2558026" y="6016045"/>
            <a:ext cx="5405898" cy="646331"/>
          </a:xfrm>
          <a:prstGeom prst="rect">
            <a:avLst/>
          </a:prstGeom>
          <a:solidFill>
            <a:srgbClr val="B3493C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/>
              <a:t>INTRODUCTION &amp; AIM </a:t>
            </a:r>
            <a:endParaRPr lang="en-SG" sz="3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16874E-CE0D-958B-6D76-196827D3A3ED}"/>
              </a:ext>
            </a:extLst>
          </p:cNvPr>
          <p:cNvSpPr txBox="1"/>
          <p:nvPr/>
        </p:nvSpPr>
        <p:spPr>
          <a:xfrm>
            <a:off x="6725776" y="12338280"/>
            <a:ext cx="9341055" cy="646330"/>
          </a:xfrm>
          <a:prstGeom prst="rect">
            <a:avLst/>
          </a:prstGeom>
          <a:solidFill>
            <a:srgbClr val="B3493C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/>
              <a:t>RESULTS &amp; DISCUSSION</a:t>
            </a:r>
            <a:endParaRPr lang="en-SG" sz="36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E4315E-6871-AD57-7C78-51635C451326}"/>
              </a:ext>
            </a:extLst>
          </p:cNvPr>
          <p:cNvSpPr txBox="1"/>
          <p:nvPr/>
        </p:nvSpPr>
        <p:spPr>
          <a:xfrm>
            <a:off x="2558026" y="25247064"/>
            <a:ext cx="5405898" cy="646320"/>
          </a:xfrm>
          <a:prstGeom prst="rect">
            <a:avLst/>
          </a:prstGeom>
          <a:solidFill>
            <a:srgbClr val="B3493C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/>
              <a:t>CONCLUSION</a:t>
            </a:r>
            <a:endParaRPr lang="en-SG" sz="36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6BC44F-71D8-999F-1A19-0DCA07DD0878}"/>
              </a:ext>
            </a:extLst>
          </p:cNvPr>
          <p:cNvSpPr txBox="1"/>
          <p:nvPr/>
        </p:nvSpPr>
        <p:spPr>
          <a:xfrm>
            <a:off x="12034684" y="25200887"/>
            <a:ext cx="7491976" cy="1200329"/>
          </a:xfrm>
          <a:prstGeom prst="rect">
            <a:avLst/>
          </a:prstGeom>
          <a:solidFill>
            <a:srgbClr val="B3493C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/>
              <a:t>FUTURE WORK / </a:t>
            </a:r>
            <a:r>
              <a:rPr lang="en-US" altLang="zh-CN" sz="3600" b="1" dirty="0"/>
              <a:t>REFERENCES/ACKNOWLEDGMENT</a:t>
            </a:r>
            <a:endParaRPr lang="en-US" sz="36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330B7B-6080-FC65-B7E5-CC46BA3EA25D}"/>
              </a:ext>
            </a:extLst>
          </p:cNvPr>
          <p:cNvSpPr txBox="1"/>
          <p:nvPr/>
        </p:nvSpPr>
        <p:spPr>
          <a:xfrm>
            <a:off x="14120762" y="6031957"/>
            <a:ext cx="5405898" cy="646331"/>
          </a:xfrm>
          <a:prstGeom prst="rect">
            <a:avLst/>
          </a:prstGeom>
          <a:solidFill>
            <a:srgbClr val="B3493C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/>
              <a:t>METHOD</a:t>
            </a:r>
            <a:endParaRPr lang="en-SG" sz="36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5413F0-194F-6B26-B9D6-5641F2FCEBCF}"/>
              </a:ext>
            </a:extLst>
          </p:cNvPr>
          <p:cNvSpPr txBox="1"/>
          <p:nvPr/>
        </p:nvSpPr>
        <p:spPr>
          <a:xfrm>
            <a:off x="3219143" y="7290617"/>
            <a:ext cx="4744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[Insert your introduction &amp; aim here]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10814A-7B0B-63D3-B442-57E8F85082E1}"/>
              </a:ext>
            </a:extLst>
          </p:cNvPr>
          <p:cNvSpPr txBox="1"/>
          <p:nvPr/>
        </p:nvSpPr>
        <p:spPr>
          <a:xfrm>
            <a:off x="15222146" y="7377819"/>
            <a:ext cx="4744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[Insert your methodology here]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1E5F86-9E81-C829-65CA-7CB3CC49908A}"/>
              </a:ext>
            </a:extLst>
          </p:cNvPr>
          <p:cNvSpPr txBox="1"/>
          <p:nvPr/>
        </p:nvSpPr>
        <p:spPr>
          <a:xfrm>
            <a:off x="8906933" y="13811904"/>
            <a:ext cx="5513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[Insert your results and discussions here]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0D67C7-C231-EC39-8BE7-9FC8C624FA08}"/>
              </a:ext>
            </a:extLst>
          </p:cNvPr>
          <p:cNvSpPr txBox="1"/>
          <p:nvPr/>
        </p:nvSpPr>
        <p:spPr>
          <a:xfrm>
            <a:off x="3086919" y="26970272"/>
            <a:ext cx="4744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[Insert your conclusions here]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9FCD1B-30FD-4E51-70D3-F2381E5DE1E7}"/>
              </a:ext>
            </a:extLst>
          </p:cNvPr>
          <p:cNvSpPr txBox="1"/>
          <p:nvPr/>
        </p:nvSpPr>
        <p:spPr>
          <a:xfrm>
            <a:off x="12219398" y="27100747"/>
            <a:ext cx="7307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[Insert your reference/acknowledgment/future work ideas here]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125</cp:revision>
  <dcterms:created xsi:type="dcterms:W3CDTF">2007-01-10T04:59:00Z</dcterms:created>
  <dcterms:modified xsi:type="dcterms:W3CDTF">2026-03-06T06:53:14Z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CD510F8D73DB47BCA71B1D4A57D655AB_13</vt:lpwstr>
  </property>
  <property fmtid="{D5CDD505-2E9C-101B-9397-08002B2CF9AE}" pid="3" name="KSOProductBuildVer">
    <vt:lpwstr>2052-12.1.0.21171</vt:lpwstr>
  </property>
</Properties>
</file>