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48191"/>
    <a:srgbClr val="A4B3C8"/>
    <a:srgbClr val="125F55"/>
    <a:srgbClr val="83A954"/>
    <a:srgbClr val="91B354"/>
    <a:srgbClr val="2F5E96"/>
    <a:srgbClr val="472192"/>
    <a:srgbClr val="2D7F2A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2" d="100"/>
          <a:sy n="12" d="100"/>
        </p:scale>
        <p:origin x="2368" y="9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Di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34819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34819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34819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34819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348191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rgbClr val="FFFFFF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https://sciforum.net/event/IOCDi2026</a:t>
            </a:r>
            <a:r>
              <a:rPr lang="en-US" altLang="en-US" sz="4600" dirty="0">
                <a:solidFill>
                  <a:srgbClr val="FFFFFF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 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348191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34819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34819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34819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34819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5F181-B02A-6F3D-A5C4-817A2FC16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350"/>
            <a:ext cx="30175200" cy="29420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5222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Greta Laura Balan</cp:lastModifiedBy>
  <cp:revision>116</cp:revision>
  <dcterms:created xsi:type="dcterms:W3CDTF">2007-01-10T04:59:32Z</dcterms:created>
  <dcterms:modified xsi:type="dcterms:W3CDTF">2026-03-03T12:30:24Z</dcterms:modified>
</cp:coreProperties>
</file>