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30175200" cy="42803445"/>
  <p:notesSz cx="6797675" cy="992632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55"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310"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965"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620"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275" algn="l" defTabSz="1337310" rtl="0" eaLnBrk="1" latinLnBrk="0" hangingPunct="1"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930" algn="l" defTabSz="1337310" rtl="0" eaLnBrk="1" latinLnBrk="0" hangingPunct="1"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585" algn="l" defTabSz="1337310" rtl="0" eaLnBrk="1" latinLnBrk="0" hangingPunct="1"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9240" algn="l" defTabSz="1337310" rtl="0" eaLnBrk="1" latinLnBrk="0" hangingPunct="1"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2C2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 showGuides="1">
      <p:cViewPr>
        <p:scale>
          <a:sx n="25" d="100"/>
          <a:sy n="25" d="100"/>
        </p:scale>
        <p:origin x="3024" y="24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55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31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965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62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275" algn="l" defTabSz="133731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930" algn="l" defTabSz="133731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585" algn="l" defTabSz="133731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9240" algn="l" defTabSz="133731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3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7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0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5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5">
                <a:solidFill>
                  <a:schemeClr val="tx1">
                    <a:tint val="75000"/>
                  </a:schemeClr>
                </a:solidFill>
              </a:defRPr>
            </a:lvl1pPr>
            <a:lvl2pPr marL="2081530" indent="0">
              <a:buNone/>
              <a:defRPr sz="8180">
                <a:solidFill>
                  <a:schemeClr val="tx1">
                    <a:tint val="75000"/>
                  </a:schemeClr>
                </a:solidFill>
              </a:defRPr>
            </a:lvl2pPr>
            <a:lvl3pPr marL="4163060" indent="0">
              <a:buNone/>
              <a:defRPr sz="7335">
                <a:solidFill>
                  <a:schemeClr val="tx1">
                    <a:tint val="75000"/>
                  </a:schemeClr>
                </a:solidFill>
              </a:defRPr>
            </a:lvl3pPr>
            <a:lvl4pPr marL="624395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4pPr>
            <a:lvl5pPr marL="832548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5pPr>
            <a:lvl6pPr marL="1040701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6pPr>
            <a:lvl7pPr marL="1248854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7pPr>
            <a:lvl8pPr marL="1457007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8pPr>
            <a:lvl9pPr marL="16650970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60"/>
            </a:lvl2pPr>
            <a:lvl3pPr>
              <a:defRPr sz="9165"/>
            </a:lvl3pPr>
            <a:lvl4pPr>
              <a:defRPr sz="8180"/>
            </a:lvl4pPr>
            <a:lvl5pPr>
              <a:defRPr sz="8180"/>
            </a:lvl5pPr>
            <a:lvl6pPr>
              <a:defRPr sz="8180"/>
            </a:lvl6pPr>
            <a:lvl7pPr>
              <a:defRPr sz="8180"/>
            </a:lvl7pPr>
            <a:lvl8pPr>
              <a:defRPr sz="8180"/>
            </a:lvl8pPr>
            <a:lvl9pPr>
              <a:defRPr sz="818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60"/>
            </a:lvl2pPr>
            <a:lvl3pPr>
              <a:defRPr sz="9165"/>
            </a:lvl3pPr>
            <a:lvl4pPr>
              <a:defRPr sz="8180"/>
            </a:lvl4pPr>
            <a:lvl5pPr>
              <a:defRPr sz="8180"/>
            </a:lvl5pPr>
            <a:lvl6pPr>
              <a:defRPr sz="8180"/>
            </a:lvl6pPr>
            <a:lvl7pPr>
              <a:defRPr sz="8180"/>
            </a:lvl7pPr>
            <a:lvl8pPr>
              <a:defRPr sz="8180"/>
            </a:lvl8pPr>
            <a:lvl9pPr>
              <a:defRPr sz="818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60" b="1"/>
            </a:lvl1pPr>
            <a:lvl2pPr marL="2081530" indent="0">
              <a:buNone/>
              <a:defRPr sz="9165" b="1"/>
            </a:lvl2pPr>
            <a:lvl3pPr marL="4163060" indent="0">
              <a:buNone/>
              <a:defRPr sz="8180" b="1"/>
            </a:lvl3pPr>
            <a:lvl4pPr marL="6243955" indent="0">
              <a:buNone/>
              <a:defRPr sz="7335" b="1"/>
            </a:lvl4pPr>
            <a:lvl5pPr marL="8325485" indent="0">
              <a:buNone/>
              <a:defRPr sz="7335" b="1"/>
            </a:lvl5pPr>
            <a:lvl6pPr marL="10407015" indent="0">
              <a:buNone/>
              <a:defRPr sz="7335" b="1"/>
            </a:lvl6pPr>
            <a:lvl7pPr marL="12488545" indent="0">
              <a:buNone/>
              <a:defRPr sz="7335" b="1"/>
            </a:lvl7pPr>
            <a:lvl8pPr marL="14570075" indent="0">
              <a:buNone/>
              <a:defRPr sz="7335" b="1"/>
            </a:lvl8pPr>
            <a:lvl9pPr marL="16650970" indent="0">
              <a:buNone/>
              <a:defRPr sz="73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60"/>
            </a:lvl1pPr>
            <a:lvl2pPr>
              <a:defRPr sz="9165"/>
            </a:lvl2pPr>
            <a:lvl3pPr>
              <a:defRPr sz="8180"/>
            </a:lvl3pPr>
            <a:lvl4pPr>
              <a:defRPr sz="7335"/>
            </a:lvl4pPr>
            <a:lvl5pPr>
              <a:defRPr sz="7335"/>
            </a:lvl5pPr>
            <a:lvl6pPr>
              <a:defRPr sz="7335"/>
            </a:lvl6pPr>
            <a:lvl7pPr>
              <a:defRPr sz="7335"/>
            </a:lvl7pPr>
            <a:lvl8pPr>
              <a:defRPr sz="7335"/>
            </a:lvl8pPr>
            <a:lvl9pPr>
              <a:defRPr sz="73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60" b="1"/>
            </a:lvl1pPr>
            <a:lvl2pPr marL="2081530" indent="0">
              <a:buNone/>
              <a:defRPr sz="9165" b="1"/>
            </a:lvl2pPr>
            <a:lvl3pPr marL="4163060" indent="0">
              <a:buNone/>
              <a:defRPr sz="8180" b="1"/>
            </a:lvl3pPr>
            <a:lvl4pPr marL="6243955" indent="0">
              <a:buNone/>
              <a:defRPr sz="7335" b="1"/>
            </a:lvl4pPr>
            <a:lvl5pPr marL="8325485" indent="0">
              <a:buNone/>
              <a:defRPr sz="7335" b="1"/>
            </a:lvl5pPr>
            <a:lvl6pPr marL="10407015" indent="0">
              <a:buNone/>
              <a:defRPr sz="7335" b="1"/>
            </a:lvl6pPr>
            <a:lvl7pPr marL="12488545" indent="0">
              <a:buNone/>
              <a:defRPr sz="7335" b="1"/>
            </a:lvl7pPr>
            <a:lvl8pPr marL="14570075" indent="0">
              <a:buNone/>
              <a:defRPr sz="7335" b="1"/>
            </a:lvl8pPr>
            <a:lvl9pPr marL="16650970" indent="0">
              <a:buNone/>
              <a:defRPr sz="73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60"/>
            </a:lvl1pPr>
            <a:lvl2pPr>
              <a:defRPr sz="9165"/>
            </a:lvl2pPr>
            <a:lvl3pPr>
              <a:defRPr sz="8180"/>
            </a:lvl3pPr>
            <a:lvl4pPr>
              <a:defRPr sz="7335"/>
            </a:lvl4pPr>
            <a:lvl5pPr>
              <a:defRPr sz="7335"/>
            </a:lvl5pPr>
            <a:lvl6pPr>
              <a:defRPr sz="7335"/>
            </a:lvl6pPr>
            <a:lvl7pPr>
              <a:defRPr sz="7335"/>
            </a:lvl7pPr>
            <a:lvl8pPr>
              <a:defRPr sz="7335"/>
            </a:lvl8pPr>
            <a:lvl9pPr>
              <a:defRPr sz="73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5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5"/>
            </a:lvl1pPr>
            <a:lvl2pPr>
              <a:defRPr sz="12695"/>
            </a:lvl2pPr>
            <a:lvl3pPr>
              <a:defRPr sz="10860"/>
            </a:lvl3pPr>
            <a:lvl4pPr>
              <a:defRPr sz="9165"/>
            </a:lvl4pPr>
            <a:lvl5pPr>
              <a:defRPr sz="9165"/>
            </a:lvl5pPr>
            <a:lvl6pPr>
              <a:defRPr sz="9165"/>
            </a:lvl6pPr>
            <a:lvl7pPr>
              <a:defRPr sz="9165"/>
            </a:lvl7pPr>
            <a:lvl8pPr>
              <a:defRPr sz="9165"/>
            </a:lvl8pPr>
            <a:lvl9pPr>
              <a:defRPr sz="91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5"/>
            </a:lvl1pPr>
            <a:lvl2pPr marL="2081530" indent="0">
              <a:buNone/>
              <a:defRPr sz="5500"/>
            </a:lvl2pPr>
            <a:lvl3pPr marL="4163060" indent="0">
              <a:buNone/>
              <a:defRPr sz="4510"/>
            </a:lvl3pPr>
            <a:lvl4pPr marL="6243955" indent="0">
              <a:buNone/>
              <a:defRPr sz="4090"/>
            </a:lvl4pPr>
            <a:lvl5pPr marL="8325485" indent="0">
              <a:buNone/>
              <a:defRPr sz="4090"/>
            </a:lvl5pPr>
            <a:lvl6pPr marL="10407015" indent="0">
              <a:buNone/>
              <a:defRPr sz="4090"/>
            </a:lvl6pPr>
            <a:lvl7pPr marL="12488545" indent="0">
              <a:buNone/>
              <a:defRPr sz="4090"/>
            </a:lvl7pPr>
            <a:lvl8pPr marL="14570075" indent="0">
              <a:buNone/>
              <a:defRPr sz="4090"/>
            </a:lvl8pPr>
            <a:lvl9pPr marL="16650970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5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5"/>
            </a:lvl1pPr>
            <a:lvl2pPr marL="2081530" indent="0">
              <a:buNone/>
              <a:defRPr sz="12695"/>
            </a:lvl2pPr>
            <a:lvl3pPr marL="4163060" indent="0">
              <a:buNone/>
              <a:defRPr sz="10860"/>
            </a:lvl3pPr>
            <a:lvl4pPr marL="6243955" indent="0">
              <a:buNone/>
              <a:defRPr sz="9165"/>
            </a:lvl4pPr>
            <a:lvl5pPr marL="8325485" indent="0">
              <a:buNone/>
              <a:defRPr sz="9165"/>
            </a:lvl5pPr>
            <a:lvl6pPr marL="10407015" indent="0">
              <a:buNone/>
              <a:defRPr sz="9165"/>
            </a:lvl6pPr>
            <a:lvl7pPr marL="12488545" indent="0">
              <a:buNone/>
              <a:defRPr sz="9165"/>
            </a:lvl7pPr>
            <a:lvl8pPr marL="14570075" indent="0">
              <a:buNone/>
              <a:defRPr sz="9165"/>
            </a:lvl8pPr>
            <a:lvl9pPr marL="16650970" indent="0">
              <a:buNone/>
              <a:defRPr sz="9165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5"/>
            </a:lvl1pPr>
            <a:lvl2pPr marL="2081530" indent="0">
              <a:buNone/>
              <a:defRPr sz="5500"/>
            </a:lvl2pPr>
            <a:lvl3pPr marL="4163060" indent="0">
              <a:buNone/>
              <a:defRPr sz="4510"/>
            </a:lvl3pPr>
            <a:lvl4pPr marL="6243955" indent="0">
              <a:buNone/>
              <a:defRPr sz="4090"/>
            </a:lvl4pPr>
            <a:lvl5pPr marL="8325485" indent="0">
              <a:buNone/>
              <a:defRPr sz="4090"/>
            </a:lvl5pPr>
            <a:lvl6pPr marL="10407015" indent="0">
              <a:buNone/>
              <a:defRPr sz="4090"/>
            </a:lvl6pPr>
            <a:lvl7pPr marL="12488545" indent="0">
              <a:buNone/>
              <a:defRPr sz="4090"/>
            </a:lvl7pPr>
            <a:lvl8pPr marL="14570075" indent="0">
              <a:buNone/>
              <a:defRPr sz="4090"/>
            </a:lvl8pPr>
            <a:lvl9pPr marL="16650970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55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61790" rtl="0" eaLnBrk="0" fontAlgn="base" hangingPunct="0">
        <a:spcBef>
          <a:spcPct val="0"/>
        </a:spcBef>
        <a:spcAft>
          <a:spcPct val="0"/>
        </a:spcAft>
        <a:defRPr sz="2002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1790" rtl="0" eaLnBrk="0" fontAlgn="base" hangingPunct="0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2pPr>
      <a:lvl3pPr algn="ctr" defTabSz="4161790" rtl="0" eaLnBrk="0" fontAlgn="base" hangingPunct="0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3pPr>
      <a:lvl4pPr algn="ctr" defTabSz="4161790" rtl="0" eaLnBrk="0" fontAlgn="base" hangingPunct="0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4pPr>
      <a:lvl5pPr algn="ctr" defTabSz="4161790" rtl="0" eaLnBrk="0" fontAlgn="base" hangingPunct="0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5pPr>
      <a:lvl6pPr marL="644525" algn="ctr" defTabSz="4161790" rtl="0" fontAlgn="base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6pPr>
      <a:lvl7pPr marL="1289685" algn="ctr" defTabSz="4161790" rtl="0" fontAlgn="base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7pPr>
      <a:lvl8pPr marL="1934210" algn="ctr" defTabSz="4161790" rtl="0" fontAlgn="base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8pPr>
      <a:lvl9pPr marL="2579370" algn="ctr" defTabSz="4161790" rtl="0" fontAlgn="base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560195" indent="-1560195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5" kern="1200">
          <a:solidFill>
            <a:schemeClr val="tx1"/>
          </a:solidFill>
          <a:latin typeface="+mn-lt"/>
          <a:ea typeface="+mn-ea"/>
          <a:cs typeface="+mn-cs"/>
        </a:defRPr>
      </a:lvl1pPr>
      <a:lvl2pPr marL="3380740" indent="-1300480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90" indent="-1038860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60" kern="1200">
          <a:solidFill>
            <a:schemeClr val="tx1"/>
          </a:solidFill>
          <a:latin typeface="+mn-lt"/>
          <a:ea typeface="+mn-ea"/>
          <a:cs typeface="+mn-cs"/>
        </a:defRPr>
      </a:lvl3pPr>
      <a:lvl4pPr marL="7282815" indent="-1038860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5" kern="1200">
          <a:solidFill>
            <a:schemeClr val="tx1"/>
          </a:solidFill>
          <a:latin typeface="+mn-lt"/>
          <a:ea typeface="+mn-ea"/>
          <a:cs typeface="+mn-cs"/>
        </a:defRPr>
      </a:lvl4pPr>
      <a:lvl5pPr marL="9364980" indent="-1038860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5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80" indent="-1040765" algn="l" defTabSz="416306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5" kern="1200">
          <a:solidFill>
            <a:schemeClr val="tx1"/>
          </a:solidFill>
          <a:latin typeface="+mn-lt"/>
          <a:ea typeface="+mn-ea"/>
          <a:cs typeface="+mn-cs"/>
        </a:defRPr>
      </a:lvl6pPr>
      <a:lvl7pPr marL="13529310" indent="-1040765" algn="l" defTabSz="416306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5" kern="1200">
          <a:solidFill>
            <a:schemeClr val="tx1"/>
          </a:solidFill>
          <a:latin typeface="+mn-lt"/>
          <a:ea typeface="+mn-ea"/>
          <a:cs typeface="+mn-cs"/>
        </a:defRPr>
      </a:lvl7pPr>
      <a:lvl8pPr marL="15610840" indent="-1040765" algn="l" defTabSz="416306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5" kern="1200">
          <a:solidFill>
            <a:schemeClr val="tx1"/>
          </a:solidFill>
          <a:latin typeface="+mn-lt"/>
          <a:ea typeface="+mn-ea"/>
          <a:cs typeface="+mn-cs"/>
        </a:defRPr>
      </a:lvl8pPr>
      <a:lvl9pPr marL="17691735" indent="-1040765" algn="l" defTabSz="416306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1pPr>
      <a:lvl2pPr marL="2081530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2pPr>
      <a:lvl3pPr marL="4163060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3pPr>
      <a:lvl4pPr marL="624395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4pPr>
      <a:lvl5pPr marL="832548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1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6pPr>
      <a:lvl7pPr marL="1248854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7pPr>
      <a:lvl8pPr marL="1457007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8pPr>
      <a:lvl9pPr marL="16650970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25F55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  <a:endParaRPr lang="en-SG" altLang="en-US" sz="7700" dirty="0">
              <a:solidFill>
                <a:srgbClr val="125F55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  <a:endParaRPr lang="en-US" altLang="en-US" sz="4600" b="1" dirty="0">
              <a:solidFill>
                <a:srgbClr val="003478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  <a:endParaRPr lang="en-US" altLang="en-US" sz="3600" b="1" dirty="0">
              <a:solidFill>
                <a:srgbClr val="003478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  <a:endParaRPr lang="en-US" altLang="en-US" sz="3600" b="1" dirty="0">
              <a:solidFill>
                <a:srgbClr val="003478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0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1B72C2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https://sciforum.net/event/IECF2026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5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80">
              <a:latin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/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1B72C2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5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5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/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1B72C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/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1B72C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/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1B72C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5" dirty="0"/>
                <a:t> </a:t>
              </a:r>
              <a:endParaRPr lang="en-SG" sz="5075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/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B72C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pic>
        <p:nvPicPr>
          <p:cNvPr id="2" name="图片 1" descr="25CONF-IECF 2026-Banner-newsletter 1755x17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9050"/>
            <a:ext cx="30224730" cy="29362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WPS 演示</Application>
  <PresentationFormat>Custom</PresentationFormat>
  <Paragraphs>28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Calibri</vt:lpstr>
      <vt:lpstr>Suisse Int'l Bold</vt:lpstr>
      <vt:lpstr>Yu Gothic UI Semibold</vt:lpstr>
      <vt:lpstr>Suisse Int'l</vt:lpstr>
      <vt:lpstr>TH SarabunPSK</vt:lpstr>
      <vt:lpstr>微软雅黑</vt:lpstr>
      <vt:lpstr>Arial Unicode MS</vt:lpstr>
      <vt:lpstr>Office Theme</vt:lpstr>
      <vt:lpstr>PowerPoint 演示文稿</vt:lpstr>
    </vt:vector>
  </TitlesOfParts>
  <Company>NTU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...</cp:lastModifiedBy>
  <cp:revision>118</cp:revision>
  <dcterms:created xsi:type="dcterms:W3CDTF">2007-01-10T04:59:00Z</dcterms:created>
  <dcterms:modified xsi:type="dcterms:W3CDTF">2026-07-06T07:50:06Z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A55ACB5AF7534B45B909F59640D8170F_12</vt:lpwstr>
  </property>
  <property fmtid="{D5CDD505-2E9C-101B-9397-08002B2CF9AE}" pid="3" name="KSOProductBuildVer">
    <vt:lpwstr>2052-12.1.0.26895</vt:lpwstr>
  </property>
</Properties>
</file>