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9058"/>
    <a:srgbClr val="4E829A"/>
    <a:srgbClr val="315F91"/>
    <a:srgbClr val="FD8AC5"/>
    <a:srgbClr val="2D7F2A"/>
    <a:srgbClr val="FFFFFF"/>
    <a:srgbClr val="CC0000"/>
    <a:srgbClr val="C60C30"/>
    <a:srgbClr val="A50021"/>
    <a:srgbClr val="0034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33" d="100"/>
          <a:sy n="33" d="100"/>
        </p:scale>
        <p:origin x="1324" y="44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rgbClr val="5F9058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</a:rPr>
              <a:t>IOCAGE2027.sciforum.net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405151" y="6723317"/>
            <a:ext cx="10090150" cy="646331"/>
          </a:xfrm>
          <a:prstGeom prst="rect">
            <a:avLst/>
          </a:prstGeom>
          <a:solidFill>
            <a:srgbClr val="5F9058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5F9058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RESULTS &amp; DISCUSSION</a:t>
            </a:r>
            <a:endParaRPr lang="en-SG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5F9058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5F9058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5F9058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87C14966-8575-26C3-EC45-D167CB9379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"/>
            <a:ext cx="21396325" cy="363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4895</TotalTime>
  <Words>28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Patricia Andreea Croitor</cp:lastModifiedBy>
  <cp:revision>109</cp:revision>
  <dcterms:created xsi:type="dcterms:W3CDTF">2007-01-10T04:59:32Z</dcterms:created>
  <dcterms:modified xsi:type="dcterms:W3CDTF">2026-01-14T10:37:00Z</dcterms:modified>
</cp:coreProperties>
</file>