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6300"/>
    <a:srgbClr val="E68A4B"/>
    <a:srgbClr val="125F55"/>
    <a:srgbClr val="83A954"/>
    <a:srgbClr val="91B354"/>
    <a:srgbClr val="2F5E96"/>
    <a:srgbClr val="472192"/>
    <a:srgbClr val="2D7F2A"/>
    <a:srgbClr val="FF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388" y="31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DD630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E68A4B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E68A4B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E68A4B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DD6300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https://sciforum.net/event/IOCCI2026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DD6300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DD63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DD63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DD63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DD63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E5E962-B3AA-C48D-BBAF-8E78345AA6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29" y="-43201"/>
            <a:ext cx="30224457" cy="2940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5220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Suisse Int'l Bold</vt:lpstr>
      <vt:lpstr>Calibri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Florina Maria Muresan</cp:lastModifiedBy>
  <cp:revision>116</cp:revision>
  <dcterms:created xsi:type="dcterms:W3CDTF">2007-01-10T04:59:32Z</dcterms:created>
  <dcterms:modified xsi:type="dcterms:W3CDTF">2026-03-03T13:47:27Z</dcterms:modified>
</cp:coreProperties>
</file>